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84" r:id="rId1"/>
    <p:sldMasterId id="2147483726" r:id="rId2"/>
    <p:sldMasterId id="2147483732" r:id="rId3"/>
  </p:sldMasterIdLst>
  <p:notesMasterIdLst>
    <p:notesMasterId r:id="rId44"/>
  </p:notesMasterIdLst>
  <p:handoutMasterIdLst>
    <p:handoutMasterId r:id="rId45"/>
  </p:handoutMasterIdLst>
  <p:sldIdLst>
    <p:sldId id="256" r:id="rId4"/>
    <p:sldId id="1179" r:id="rId5"/>
    <p:sldId id="1157" r:id="rId6"/>
    <p:sldId id="1158" r:id="rId7"/>
    <p:sldId id="1159" r:id="rId8"/>
    <p:sldId id="1160" r:id="rId9"/>
    <p:sldId id="1161" r:id="rId10"/>
    <p:sldId id="1162" r:id="rId11"/>
    <p:sldId id="1163" r:id="rId12"/>
    <p:sldId id="1164" r:id="rId13"/>
    <p:sldId id="1175" r:id="rId14"/>
    <p:sldId id="1176" r:id="rId15"/>
    <p:sldId id="1177" r:id="rId16"/>
    <p:sldId id="857" r:id="rId17"/>
    <p:sldId id="1153" r:id="rId18"/>
    <p:sldId id="1165" r:id="rId19"/>
    <p:sldId id="1167" r:id="rId20"/>
    <p:sldId id="1168" r:id="rId21"/>
    <p:sldId id="1174" r:id="rId22"/>
    <p:sldId id="1173" r:id="rId23"/>
    <p:sldId id="1169" r:id="rId24"/>
    <p:sldId id="1170" r:id="rId25"/>
    <p:sldId id="1171" r:id="rId26"/>
    <p:sldId id="1178" r:id="rId27"/>
    <p:sldId id="1180" r:id="rId28"/>
    <p:sldId id="1183" r:id="rId29"/>
    <p:sldId id="1184" r:id="rId30"/>
    <p:sldId id="1185" r:id="rId31"/>
    <p:sldId id="1181" r:id="rId32"/>
    <p:sldId id="1182" r:id="rId33"/>
    <p:sldId id="1186" r:id="rId34"/>
    <p:sldId id="1187" r:id="rId35"/>
    <p:sldId id="1188" r:id="rId36"/>
    <p:sldId id="1189" r:id="rId37"/>
    <p:sldId id="1190" r:id="rId38"/>
    <p:sldId id="1191" r:id="rId39"/>
    <p:sldId id="1192" r:id="rId40"/>
    <p:sldId id="1193" r:id="rId41"/>
    <p:sldId id="1194" r:id="rId42"/>
    <p:sldId id="1195" r:id="rId43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2568" userDrawn="1">
          <p15:clr>
            <a:srgbClr val="A4A3A4"/>
          </p15:clr>
        </p15:guide>
        <p15:guide id="4" pos="3673" userDrawn="1">
          <p15:clr>
            <a:srgbClr val="A4A3A4"/>
          </p15:clr>
        </p15:guide>
        <p15:guide id="5" pos="1885" userDrawn="1">
          <p15:clr>
            <a:srgbClr val="A4A3A4"/>
          </p15:clr>
        </p15:guide>
        <p15:guide id="6" pos="4337" userDrawn="1">
          <p15:clr>
            <a:srgbClr val="A4A3A4"/>
          </p15:clr>
        </p15:guide>
        <p15:guide id="7" orient="horz" pos="9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2BD"/>
    <a:srgbClr val="EBD6C3"/>
    <a:srgbClr val="00FF99"/>
    <a:srgbClr val="66FFCC"/>
    <a:srgbClr val="EB7322"/>
    <a:srgbClr val="A6A5A5"/>
    <a:srgbClr val="EEF5FB"/>
    <a:srgbClr val="0099FF"/>
    <a:srgbClr val="FF33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71" autoAdjust="0"/>
    <p:restoredTop sz="96638" autoAdjust="0"/>
  </p:normalViewPr>
  <p:slideViewPr>
    <p:cSldViewPr snapToGrid="0">
      <p:cViewPr varScale="1">
        <p:scale>
          <a:sx n="110" d="100"/>
          <a:sy n="110" d="100"/>
        </p:scale>
        <p:origin x="1794" y="114"/>
      </p:cViewPr>
      <p:guideLst>
        <p:guide orient="horz" pos="2160"/>
        <p:guide pos="3120"/>
        <p:guide pos="2568"/>
        <p:guide pos="3673"/>
        <p:guide pos="1885"/>
        <p:guide pos="4337"/>
        <p:guide orient="horz" pos="9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4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766" cy="497047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320" y="0"/>
            <a:ext cx="2945766" cy="497047"/>
          </a:xfrm>
          <a:prstGeom prst="rect">
            <a:avLst/>
          </a:prstGeom>
        </p:spPr>
        <p:txBody>
          <a:bodyPr vert="horz" lIns="91504" tIns="45752" rIns="91504" bIns="45752" rtlCol="0"/>
          <a:lstStyle>
            <a:lvl1pPr algn="r">
              <a:defRPr sz="1200"/>
            </a:lvl1pPr>
          </a:lstStyle>
          <a:p>
            <a:fld id="{F57808A5-CE14-4E3D-9B65-0E063802A9EC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591"/>
            <a:ext cx="2945766" cy="497047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320" y="9429591"/>
            <a:ext cx="2945766" cy="497047"/>
          </a:xfrm>
          <a:prstGeom prst="rect">
            <a:avLst/>
          </a:prstGeom>
        </p:spPr>
        <p:txBody>
          <a:bodyPr vert="horz" lIns="91504" tIns="45752" rIns="91504" bIns="45752" rtlCol="0" anchor="b"/>
          <a:lstStyle>
            <a:lvl1pPr algn="r">
              <a:defRPr sz="1200"/>
            </a:lvl1pPr>
          </a:lstStyle>
          <a:p>
            <a:fld id="{67FBDFAC-86B1-433D-BE6A-891AB80182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853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46135" cy="497838"/>
          </a:xfrm>
          <a:prstGeom prst="rect">
            <a:avLst/>
          </a:prstGeom>
        </p:spPr>
        <p:txBody>
          <a:bodyPr vert="horz" lIns="91298" tIns="45650" rIns="91298" bIns="4565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56" y="3"/>
            <a:ext cx="2946135" cy="497838"/>
          </a:xfrm>
          <a:prstGeom prst="rect">
            <a:avLst/>
          </a:prstGeom>
        </p:spPr>
        <p:txBody>
          <a:bodyPr vert="horz" lIns="91298" tIns="45650" rIns="91298" bIns="45650" rtlCol="0"/>
          <a:lstStyle>
            <a:lvl1pPr algn="r">
              <a:defRPr sz="1200"/>
            </a:lvl1pPr>
          </a:lstStyle>
          <a:p>
            <a:fld id="{99FF6072-774F-4CEB-8180-25D320EA72E1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8" tIns="45650" rIns="91298" bIns="4565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5" y="4777028"/>
            <a:ext cx="5437188" cy="3908187"/>
          </a:xfrm>
          <a:prstGeom prst="rect">
            <a:avLst/>
          </a:prstGeom>
        </p:spPr>
        <p:txBody>
          <a:bodyPr vert="horz" lIns="91298" tIns="45650" rIns="91298" bIns="4565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28800"/>
            <a:ext cx="2946135" cy="497838"/>
          </a:xfrm>
          <a:prstGeom prst="rect">
            <a:avLst/>
          </a:prstGeom>
        </p:spPr>
        <p:txBody>
          <a:bodyPr vert="horz" lIns="91298" tIns="45650" rIns="91298" bIns="4565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56" y="9428800"/>
            <a:ext cx="2946135" cy="497838"/>
          </a:xfrm>
          <a:prstGeom prst="rect">
            <a:avLst/>
          </a:prstGeom>
        </p:spPr>
        <p:txBody>
          <a:bodyPr vert="horz" lIns="91298" tIns="45650" rIns="91298" bIns="45650" rtlCol="0" anchor="b"/>
          <a:lstStyle>
            <a:lvl1pPr algn="r">
              <a:defRPr sz="1200"/>
            </a:lvl1pPr>
          </a:lstStyle>
          <a:p>
            <a:fld id="{AD472F43-73A9-4A3F-AB4F-01C771930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57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395536" y="5036558"/>
            <a:ext cx="914851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1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로그아웃 관리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33"/>
          <p:cNvCxnSpPr/>
          <p:nvPr userDrawn="1"/>
        </p:nvCxnSpPr>
        <p:spPr bwMode="auto">
          <a:xfrm>
            <a:off x="60827" y="621575"/>
            <a:ext cx="7596942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 userDrawn="1"/>
        </p:nvSpPr>
        <p:spPr>
          <a:xfrm>
            <a:off x="7152503" y="364007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0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700" dirty="0">
              <a:solidFill>
                <a:srgbClr val="0099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222377" y="332203"/>
            <a:ext cx="139333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ko-KR" altLang="en-US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18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중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 userDrawn="1"/>
        </p:nvCxnSpPr>
        <p:spPr>
          <a:xfrm>
            <a:off x="1553810" y="302079"/>
            <a:ext cx="0" cy="6512189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91067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앱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97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앱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13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앱 그리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178D380-1120-4BB8-8438-3F1FDF214C82}"/>
              </a:ext>
            </a:extLst>
          </p:cNvPr>
          <p:cNvGrpSpPr/>
          <p:nvPr userDrawn="1"/>
        </p:nvGrpSpPr>
        <p:grpSpPr>
          <a:xfrm>
            <a:off x="5722673" y="757035"/>
            <a:ext cx="2774010" cy="5844257"/>
            <a:chOff x="5722673" y="757035"/>
            <a:chExt cx="2774010" cy="584425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53BEB5C-C5A4-4780-A622-98BE5EFE03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40530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F96527A-0AC2-45D7-98E6-57039FC6DB7C}"/>
                </a:ext>
              </a:extLst>
            </p:cNvPr>
            <p:cNvSpPr/>
            <p:nvPr userDrawn="1"/>
          </p:nvSpPr>
          <p:spPr>
            <a:xfrm>
              <a:off x="8073830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7B2A8E8-CC47-4143-A0E4-9CD28F266C9E}"/>
                </a:ext>
              </a:extLst>
            </p:cNvPr>
            <p:cNvSpPr/>
            <p:nvPr userDrawn="1"/>
          </p:nvSpPr>
          <p:spPr>
            <a:xfrm>
              <a:off x="7533286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9CE5C3-E5AB-4DF8-90F6-90B9B4EFFDFE}"/>
                </a:ext>
              </a:extLst>
            </p:cNvPr>
            <p:cNvSpPr/>
            <p:nvPr userDrawn="1"/>
          </p:nvSpPr>
          <p:spPr>
            <a:xfrm>
              <a:off x="6995124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483924-865E-46F7-A557-24A28AF8AA2E}"/>
                </a:ext>
              </a:extLst>
            </p:cNvPr>
            <p:cNvSpPr/>
            <p:nvPr userDrawn="1"/>
          </p:nvSpPr>
          <p:spPr>
            <a:xfrm>
              <a:off x="6456961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866433F-D885-4F28-B381-A923EA55A85A}"/>
                </a:ext>
              </a:extLst>
            </p:cNvPr>
            <p:cNvSpPr/>
            <p:nvPr userDrawn="1"/>
          </p:nvSpPr>
          <p:spPr>
            <a:xfrm>
              <a:off x="5923561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0B617623-F5AF-41C2-A095-5FC4E64DA48C}"/>
                </a:ext>
              </a:extLst>
            </p:cNvPr>
            <p:cNvSpPr/>
            <p:nvPr userDrawn="1"/>
          </p:nvSpPr>
          <p:spPr>
            <a:xfrm>
              <a:off x="7928573" y="5705555"/>
              <a:ext cx="413035" cy="4153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63950F3-C2C5-42A9-8336-0543C021DAAF}"/>
                </a:ext>
              </a:extLst>
            </p:cNvPr>
            <p:cNvSpPr/>
            <p:nvPr userDrawn="1"/>
          </p:nvSpPr>
          <p:spPr>
            <a:xfrm>
              <a:off x="8139852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9077402-B5DB-46C3-AECE-2F08348A1ECD}"/>
                </a:ext>
              </a:extLst>
            </p:cNvPr>
            <p:cNvSpPr/>
            <p:nvPr userDrawn="1"/>
          </p:nvSpPr>
          <p:spPr>
            <a:xfrm>
              <a:off x="6909399" y="855534"/>
              <a:ext cx="402431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56EF00-AE43-4DBF-9B64-7C07A8C97ED7}"/>
                </a:ext>
              </a:extLst>
            </p:cNvPr>
            <p:cNvSpPr/>
            <p:nvPr userDrawn="1"/>
          </p:nvSpPr>
          <p:spPr>
            <a:xfrm>
              <a:off x="5882427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C45F02C-D797-4CE3-8647-C2605EA1A8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110567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7B031E90-F89F-4C52-8340-AAB2617C67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142238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A8BB30F-B515-4FC4-B677-1AF61003AF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1739089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5658CD92-BF96-4D70-8CA6-7144B8F3D0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205579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7FA1B81D-8BDD-47B1-A359-E339E56DF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237250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58BDD4F4-60CF-4D22-BDA2-70A5842B4B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268920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FC26D170-A3BF-4A3F-98AD-C236CF6A30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300591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7735B18-DBE1-481B-B5DA-8799F00BE9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332262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98F62F6-2060-4003-A8D0-114BCDE22C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363932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01F3DC9-B30E-4E05-9067-EE7ECFF49E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3956034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30760BF-EAB3-4A08-A72D-BDAE7EB422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4272740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D59010CE-B777-4C11-A280-9405924C4B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458944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8279F9E8-8984-4D1B-8F34-472305C093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490615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EAF7B3F-28AF-4746-80C3-1E3DFA607D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623906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B5B29025-D4B1-4E1C-B156-B94B96F92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1892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5449F47-EBBD-4BE5-A737-272667B354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97592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CDDD1FD-7E2F-4A71-81EE-3522C038A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68954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0D76193-CF9E-4817-8450-4A18273797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52273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424B398D-4F00-4BDC-BDB9-85059887E7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23636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A372C93-037C-49A0-903C-DE1A669E77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1717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6B4E3EBD-0A93-4BDA-B473-8D0FACCB01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83080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6EB2C841-5DD3-4A6D-93A4-C13A00B4E0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22673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541323E1-70F3-4EE2-BEDE-B4D80F8D7D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22673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92FD969A-6E34-4B85-A648-0C7E7F142D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24683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2A64836E-9434-4D0D-91C8-2CD1760095B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24683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57B583EC-9DF1-4F0A-9046-866B2019A491}"/>
                </a:ext>
              </a:extLst>
            </p:cNvPr>
            <p:cNvCxnSpPr/>
            <p:nvPr userDrawn="1"/>
          </p:nvCxnSpPr>
          <p:spPr>
            <a:xfrm>
              <a:off x="5876696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EA2ECC21-E745-40CF-A678-7E5E67C00AF5}"/>
                </a:ext>
              </a:extLst>
            </p:cNvPr>
            <p:cNvCxnSpPr/>
            <p:nvPr userDrawn="1"/>
          </p:nvCxnSpPr>
          <p:spPr>
            <a:xfrm>
              <a:off x="8345950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77E7F1DB-B00B-4509-AD0A-1C0BF8A40D87}"/>
                </a:ext>
              </a:extLst>
            </p:cNvPr>
            <p:cNvCxnSpPr/>
            <p:nvPr userDrawn="1"/>
          </p:nvCxnSpPr>
          <p:spPr>
            <a:xfrm>
              <a:off x="5876696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3046C2F6-4777-4F3A-A4AB-2FC63A4235DA}"/>
                </a:ext>
              </a:extLst>
            </p:cNvPr>
            <p:cNvCxnSpPr/>
            <p:nvPr userDrawn="1"/>
          </p:nvCxnSpPr>
          <p:spPr>
            <a:xfrm>
              <a:off x="8345950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4657FD56-92F6-4F32-A514-B4E1B5ABD4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521727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8BB46CB-5D42-4081-BF93-D2BC810C53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553398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18230647-D06B-4703-AD33-7E9A3417B5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5850687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4BC43232-243F-412E-A316-4F8DD31BF6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765605" y="616739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CF5C08-D314-418B-A1DF-D4312190EC66}"/>
              </a:ext>
            </a:extLst>
          </p:cNvPr>
          <p:cNvGrpSpPr/>
          <p:nvPr userDrawn="1"/>
        </p:nvGrpSpPr>
        <p:grpSpPr>
          <a:xfrm>
            <a:off x="2925774" y="757035"/>
            <a:ext cx="2777569" cy="5844257"/>
            <a:chOff x="2925774" y="757035"/>
            <a:chExt cx="2777569" cy="5844257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34C531D8-755B-4A60-863C-5FD9F97FC7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500699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51DFE4C-1AF7-4619-A034-473DCC1E098A}"/>
                </a:ext>
              </a:extLst>
            </p:cNvPr>
            <p:cNvSpPr/>
            <p:nvPr userDrawn="1"/>
          </p:nvSpPr>
          <p:spPr>
            <a:xfrm>
              <a:off x="5233999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B617A4A-9539-4BCB-AEC6-3743A563DC60}"/>
                </a:ext>
              </a:extLst>
            </p:cNvPr>
            <p:cNvSpPr/>
            <p:nvPr userDrawn="1"/>
          </p:nvSpPr>
          <p:spPr>
            <a:xfrm>
              <a:off x="4693455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8BD515C-B985-4BFD-87BD-5CB2292F0DB9}"/>
                </a:ext>
              </a:extLst>
            </p:cNvPr>
            <p:cNvSpPr/>
            <p:nvPr userDrawn="1"/>
          </p:nvSpPr>
          <p:spPr>
            <a:xfrm>
              <a:off x="4155293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5B22B8A-CE3F-465E-8320-4772D61A1810}"/>
                </a:ext>
              </a:extLst>
            </p:cNvPr>
            <p:cNvSpPr/>
            <p:nvPr userDrawn="1"/>
          </p:nvSpPr>
          <p:spPr>
            <a:xfrm>
              <a:off x="3617130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D2D1339-C7EC-486D-A2AB-3EFCDF3F62F3}"/>
                </a:ext>
              </a:extLst>
            </p:cNvPr>
            <p:cNvSpPr/>
            <p:nvPr userDrawn="1"/>
          </p:nvSpPr>
          <p:spPr>
            <a:xfrm>
              <a:off x="3083730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3117DBE-9EA5-4BEE-84B1-4476636DAF2C}"/>
                </a:ext>
              </a:extLst>
            </p:cNvPr>
            <p:cNvSpPr/>
            <p:nvPr userDrawn="1"/>
          </p:nvSpPr>
          <p:spPr>
            <a:xfrm>
              <a:off x="5088742" y="5705555"/>
              <a:ext cx="413035" cy="4153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0451798E-E65C-48B3-9B5D-1A2A78DFC02D}"/>
                </a:ext>
              </a:extLst>
            </p:cNvPr>
            <p:cNvSpPr/>
            <p:nvPr userDrawn="1"/>
          </p:nvSpPr>
          <p:spPr>
            <a:xfrm>
              <a:off x="5300021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4A0F7ED-732A-41CE-9676-828149A82E0F}"/>
                </a:ext>
              </a:extLst>
            </p:cNvPr>
            <p:cNvSpPr/>
            <p:nvPr userDrawn="1"/>
          </p:nvSpPr>
          <p:spPr>
            <a:xfrm>
              <a:off x="4069568" y="855534"/>
              <a:ext cx="402431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B72DDC8-D20D-4621-BCDA-BF76185D8E0C}"/>
                </a:ext>
              </a:extLst>
            </p:cNvPr>
            <p:cNvSpPr/>
            <p:nvPr userDrawn="1"/>
          </p:nvSpPr>
          <p:spPr>
            <a:xfrm>
              <a:off x="3042596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67E72F5-EAE2-4A07-BB24-2D895C7905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110567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8CCB3AB6-9831-471B-B048-F84356A0E3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142238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A3641DE1-3756-47C8-AE01-DCEA8AA7FD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1739089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C750C202-43F0-4A99-967B-B0C9B38538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205579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32A86F2-DBA1-4E28-9113-7F083AB22B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237250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E3EEB5D-DC40-43AA-BB9B-B816D8072D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268920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0B867FD-535D-4F6C-9C5E-FC7CF0A651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300591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69ED3CB-6D57-4DF7-A4F0-CF11AD422B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332262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7A2D710D-0466-44EA-8C92-90C1918065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363932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F48266D6-5820-4A5C-A2D0-327C3C73FF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3956034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D4EF8626-8037-446C-8433-811CA9F87C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4272740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3459074-D8D2-4537-A449-A95E4737E1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458944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D2C98C02-D62F-4C30-8ECC-2998565482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490615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E64C824C-87FE-420E-9AF1-B3058585A7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623906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4BBC474F-92EF-4D99-A077-A78912EC4C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972061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A4A42984-0685-44BA-BD0B-5DC25F75AB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57761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7916ACCA-F752-4287-A8F6-5BC175EBC6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29123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A5A689AA-6C93-4036-91F7-D474577BA2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12442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570E54B9-5315-490B-9E5E-ADCAC6F7D6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83805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A78CEC21-D7D1-418D-BE95-7AC4220DF2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71886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22E4F90-317C-47B3-BFBC-E86D2BACC5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3249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564BAE87-60F7-4DAC-9D56-A650F1A227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30439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FBA648AF-98E3-4C28-852D-9CA727487E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30439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C0A799A4-DC79-4AF4-80DE-A5AD74468E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31343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333B4450-81BF-425D-AB67-122B61CBA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31343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0705C9B-DC13-4B04-90B6-F31A6DAD0DE6}"/>
                </a:ext>
              </a:extLst>
            </p:cNvPr>
            <p:cNvCxnSpPr/>
            <p:nvPr userDrawn="1"/>
          </p:nvCxnSpPr>
          <p:spPr>
            <a:xfrm>
              <a:off x="3084462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1D6EDF43-087D-4DDD-8554-5AC4ABADC7F5}"/>
                </a:ext>
              </a:extLst>
            </p:cNvPr>
            <p:cNvCxnSpPr/>
            <p:nvPr userDrawn="1"/>
          </p:nvCxnSpPr>
          <p:spPr>
            <a:xfrm>
              <a:off x="5553716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906FD383-BF2F-45B4-BD3C-99CC2616099A}"/>
                </a:ext>
              </a:extLst>
            </p:cNvPr>
            <p:cNvCxnSpPr/>
            <p:nvPr userDrawn="1"/>
          </p:nvCxnSpPr>
          <p:spPr>
            <a:xfrm>
              <a:off x="3084462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A0ED9C7C-DC84-486B-A529-5F756EA7C1B4}"/>
                </a:ext>
              </a:extLst>
            </p:cNvPr>
            <p:cNvCxnSpPr/>
            <p:nvPr userDrawn="1"/>
          </p:nvCxnSpPr>
          <p:spPr>
            <a:xfrm>
              <a:off x="5553716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475D9CA1-8496-4089-AED7-C4313B254B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521727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6453C452-C689-4C41-8180-CE9D388DDA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553398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C9DD8C7D-0C92-4632-B9AC-22C24ECA7B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5850687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6A2526AD-067D-4565-A0FF-6B6F3ACE96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25774" y="616739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40C5C34-F688-4039-A283-601AE3897A82}"/>
              </a:ext>
            </a:extLst>
          </p:cNvPr>
          <p:cNvGrpSpPr/>
          <p:nvPr userDrawn="1"/>
        </p:nvGrpSpPr>
        <p:grpSpPr>
          <a:xfrm>
            <a:off x="84865" y="757035"/>
            <a:ext cx="2780185" cy="5844257"/>
            <a:chOff x="84865" y="757035"/>
            <a:chExt cx="2780185" cy="5844257"/>
          </a:xfrm>
        </p:grpSpPr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CC4994C6-F3D4-42B4-AA71-C132F45643C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74456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9C84B4F5-73E3-48A0-9D4F-2C9B566CC8E1}"/>
                </a:ext>
              </a:extLst>
            </p:cNvPr>
            <p:cNvSpPr/>
            <p:nvPr userDrawn="1"/>
          </p:nvSpPr>
          <p:spPr>
            <a:xfrm>
              <a:off x="2407756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205FEA31-A3D8-4093-96C8-6A598B1D72C5}"/>
                </a:ext>
              </a:extLst>
            </p:cNvPr>
            <p:cNvSpPr/>
            <p:nvPr userDrawn="1"/>
          </p:nvSpPr>
          <p:spPr>
            <a:xfrm>
              <a:off x="1867212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47BF6B8-634A-4188-887D-1C0F860C33F8}"/>
                </a:ext>
              </a:extLst>
            </p:cNvPr>
            <p:cNvSpPr/>
            <p:nvPr userDrawn="1"/>
          </p:nvSpPr>
          <p:spPr>
            <a:xfrm>
              <a:off x="1329050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E9B89B4F-CD20-4E2F-984A-6E95E88D73F8}"/>
                </a:ext>
              </a:extLst>
            </p:cNvPr>
            <p:cNvSpPr/>
            <p:nvPr userDrawn="1"/>
          </p:nvSpPr>
          <p:spPr>
            <a:xfrm>
              <a:off x="790887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F6198B8A-9D1B-4BCE-A547-80A95005DA7B}"/>
                </a:ext>
              </a:extLst>
            </p:cNvPr>
            <p:cNvSpPr/>
            <p:nvPr userDrawn="1"/>
          </p:nvSpPr>
          <p:spPr>
            <a:xfrm>
              <a:off x="257487" y="6277054"/>
              <a:ext cx="223838" cy="20002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38611C34-B252-4FA9-9FCA-595439428D61}"/>
                </a:ext>
              </a:extLst>
            </p:cNvPr>
            <p:cNvSpPr/>
            <p:nvPr userDrawn="1"/>
          </p:nvSpPr>
          <p:spPr>
            <a:xfrm>
              <a:off x="2262499" y="5705555"/>
              <a:ext cx="413035" cy="415354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3F7565C8-F225-45B2-9819-9F70A786FB4C}"/>
                </a:ext>
              </a:extLst>
            </p:cNvPr>
            <p:cNvSpPr/>
            <p:nvPr userDrawn="1"/>
          </p:nvSpPr>
          <p:spPr>
            <a:xfrm>
              <a:off x="2473778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0A3E9B34-69E7-4A82-941D-78063B009B49}"/>
                </a:ext>
              </a:extLst>
            </p:cNvPr>
            <p:cNvSpPr/>
            <p:nvPr userDrawn="1"/>
          </p:nvSpPr>
          <p:spPr>
            <a:xfrm>
              <a:off x="1243325" y="855534"/>
              <a:ext cx="402431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6CD0398-3F53-4AC0-8298-9656E229573D}"/>
                </a:ext>
              </a:extLst>
            </p:cNvPr>
            <p:cNvSpPr/>
            <p:nvPr userDrawn="1"/>
          </p:nvSpPr>
          <p:spPr>
            <a:xfrm>
              <a:off x="224236" y="855534"/>
              <a:ext cx="200678" cy="19526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AF39B358-6747-4385-96E1-E140FA296B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110567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AC4ACE1D-B449-4501-AEE7-0635F9F6B1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142238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5FF5E11B-E571-4CF0-A18A-8E8A4A4A44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1739089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C55BF16A-F415-4CA7-81A3-2D1FAAE827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205579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B5832F1B-9633-4E7D-AE64-1DE65FBCC7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237250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13EE7CF0-FB74-4359-88B0-96C5B25F6E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268920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C3FE5722-47C5-484F-92A5-6397240FA0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300591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8F57DFA1-136B-4DE4-853D-01828E027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332262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95301BF6-3351-4C53-9BE9-8470822CAC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3639328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DAC0EBCD-BFB7-4C48-99FC-5875278CFB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3956034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D42181BE-713A-49A1-B325-CCC6537D10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4272740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EC3EAE97-BFA3-4E0D-8E02-4CC632A470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458944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C8969BA-4CD9-4F71-8455-B54F52D29C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4906152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65657BCE-1940-47E6-8DD9-D2AC2FB052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6239066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AE264CCB-DDE3-4C71-9E2D-14C8FF9854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45818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>
              <a:extLst>
                <a:ext uri="{FF2B5EF4-FFF2-40B4-BE49-F238E27FC236}">
                  <a16:creationId xmlns:a16="http://schemas.microsoft.com/office/drawing/2014/main" id="{E187D845-5F15-430D-B44C-9594732E32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31518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 201">
              <a:extLst>
                <a:ext uri="{FF2B5EF4-FFF2-40B4-BE49-F238E27FC236}">
                  <a16:creationId xmlns:a16="http://schemas.microsoft.com/office/drawing/2014/main" id="{E658F381-7A83-4B77-93FE-FB88C7D50C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2880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연결선 202">
              <a:extLst>
                <a:ext uri="{FF2B5EF4-FFF2-40B4-BE49-F238E27FC236}">
                  <a16:creationId xmlns:a16="http://schemas.microsoft.com/office/drawing/2014/main" id="{7B791C58-228B-47AA-B465-BF0395E714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86199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8A7FC949-FC65-433E-A67E-A57A48E350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57562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8750A856-54BE-49B0-8B12-F55958B11B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45643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19CC8FB2-1E61-4602-B000-414EB78354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7006" y="796479"/>
              <a:ext cx="0" cy="5788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BC5BC39A-17D1-4533-B66F-9EF198A86B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865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362623FC-7704-4779-ADA0-1298FA5836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4865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B1FEDD81-BBFA-4124-B671-4709FDFAFB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93050" y="1106621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4D864B81-8DAA-4F74-8437-FA95CE88FD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93050" y="6242189"/>
              <a:ext cx="72000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5ADA710-B0C4-4781-A9EC-88AE7274E1ED}"/>
                </a:ext>
              </a:extLst>
            </p:cNvPr>
            <p:cNvCxnSpPr/>
            <p:nvPr userDrawn="1"/>
          </p:nvCxnSpPr>
          <p:spPr>
            <a:xfrm>
              <a:off x="238888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56CA7BFE-EAB5-425C-97E2-32E61AAEFA0F}"/>
                </a:ext>
              </a:extLst>
            </p:cNvPr>
            <p:cNvCxnSpPr/>
            <p:nvPr userDrawn="1"/>
          </p:nvCxnSpPr>
          <p:spPr>
            <a:xfrm>
              <a:off x="2708142" y="757035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7D52FA3E-B90C-43DB-B856-5BF225DF69F2}"/>
                </a:ext>
              </a:extLst>
            </p:cNvPr>
            <p:cNvCxnSpPr/>
            <p:nvPr userDrawn="1"/>
          </p:nvCxnSpPr>
          <p:spPr>
            <a:xfrm>
              <a:off x="238888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9A332D0-CEA0-4F35-83C3-5777550D64F0}"/>
                </a:ext>
              </a:extLst>
            </p:cNvPr>
            <p:cNvCxnSpPr/>
            <p:nvPr userDrawn="1"/>
          </p:nvCxnSpPr>
          <p:spPr>
            <a:xfrm>
              <a:off x="2708142" y="6529292"/>
              <a:ext cx="0" cy="7200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7827448A-8D46-4B7E-9A0F-4DB15D49AC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5217275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9456C5C-AFE4-429E-9CEF-F073276BCF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5533981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60BD434F-27A9-4D0E-A4B5-88F1BE697B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5850687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FA890F4A-2BA7-424C-A3AF-EBCA5D9995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531" y="6167393"/>
              <a:ext cx="26924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006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100261" y="514829"/>
            <a:ext cx="970096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5"/>
          <p:cNvSpPr txBox="1">
            <a:spLocks noChangeArrowheads="1"/>
          </p:cNvSpPr>
          <p:nvPr userDrawn="1"/>
        </p:nvSpPr>
        <p:spPr bwMode="auto">
          <a:xfrm>
            <a:off x="9063866" y="90744"/>
            <a:ext cx="726853" cy="33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3988" tIns="41994" rIns="83988" bIns="41994">
            <a:spAutoFit/>
          </a:bodyPr>
          <a:lstStyle>
            <a:lvl1pPr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839788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algn="r" defTabSz="914400" rtl="0" eaLnBrk="1" latinLnBrk="1" hangingPunct="1">
              <a:spcBef>
                <a:spcPct val="20000"/>
              </a:spcBef>
              <a:defRPr/>
            </a:pPr>
            <a:fld id="{B9D0F8E7-0C1A-4723-BAC4-1F38511F8D02}" type="slidenum">
              <a:rPr kumimoji="1" lang="en-US" altLang="ko-KR" sz="1600" kern="1200" smtClean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pPr marL="0" algn="r" defTabSz="914400" rtl="0" eaLnBrk="1" latinLnBrk="1" hangingPunct="1">
                <a:spcBef>
                  <a:spcPct val="20000"/>
                </a:spcBef>
                <a:defRPr/>
              </a:pPr>
              <a:t>‹#›</a:t>
            </a:fld>
            <a:endParaRPr kumimoji="1" lang="en-US" altLang="ko-KR" sz="1600" kern="1200" dirty="0">
              <a:solidFill>
                <a:srgbClr val="000000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5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395536" y="3324704"/>
            <a:ext cx="914851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2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로그인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25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앱 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698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46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로그아웃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 userDrawn="1"/>
        </p:nvCxnSpPr>
        <p:spPr bwMode="auto">
          <a:xfrm>
            <a:off x="56147" y="641684"/>
            <a:ext cx="7603958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 userDrawn="1"/>
        </p:nvSpPr>
        <p:spPr>
          <a:xfrm>
            <a:off x="158732" y="35244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74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로그인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5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85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7497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2" r:id="rId2"/>
    <p:sldLayoutId id="2147483704" r:id="rId3"/>
    <p:sldLayoutId id="2147483724" r:id="rId4"/>
    <p:sldLayoutId id="2147483736" r:id="rId5"/>
    <p:sldLayoutId id="2147483739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4"/>
          <p:cNvSpPr>
            <a:spLocks noChangeArrowheads="1"/>
          </p:cNvSpPr>
          <p:nvPr userDrawn="1"/>
        </p:nvSpPr>
        <p:spPr bwMode="auto">
          <a:xfrm>
            <a:off x="7654924" y="305214"/>
            <a:ext cx="2193925" cy="266286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defRPr/>
            </a:pPr>
            <a:r>
              <a:rPr lang="ko-KR" altLang="en-US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738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Description (</a:t>
            </a:r>
            <a:r>
              <a:rPr kumimoji="1" lang="ko-KR" altLang="en-US" sz="738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화면설명</a:t>
            </a:r>
            <a:r>
              <a:rPr kumimoji="1" lang="en-US" altLang="ko-KR" sz="738" kern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37" name="Rectangle 4"/>
          <p:cNvSpPr>
            <a:spLocks noChangeArrowheads="1"/>
          </p:cNvSpPr>
          <p:nvPr userDrawn="1"/>
        </p:nvSpPr>
        <p:spPr bwMode="auto">
          <a:xfrm>
            <a:off x="1810530" y="47157"/>
            <a:ext cx="553657" cy="247978"/>
          </a:xfrm>
          <a:prstGeom prst="rect">
            <a:avLst/>
          </a:prstGeom>
          <a:solidFill>
            <a:srgbClr val="DDDDDD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en-US" altLang="ko-KR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Title</a:t>
            </a:r>
            <a:endParaRPr lang="ko-KR" altLang="en-US" sz="738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5" name="Rectangle 4"/>
          <p:cNvSpPr>
            <a:spLocks noChangeArrowheads="1"/>
          </p:cNvSpPr>
          <p:nvPr/>
        </p:nvSpPr>
        <p:spPr bwMode="auto">
          <a:xfrm>
            <a:off x="57150" y="50804"/>
            <a:ext cx="669925" cy="244331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 sz="73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60326" y="49221"/>
            <a:ext cx="635000" cy="24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en-US" altLang="ko-KR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endParaRPr lang="ko-KR" altLang="en-US" sz="738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1" name="Rectangle 4"/>
          <p:cNvSpPr>
            <a:spLocks noChangeArrowheads="1"/>
          </p:cNvSpPr>
          <p:nvPr/>
        </p:nvSpPr>
        <p:spPr bwMode="auto">
          <a:xfrm>
            <a:off x="7654925" y="55658"/>
            <a:ext cx="669925" cy="249141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 sz="73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3045" name="Text Box 5"/>
          <p:cNvSpPr txBox="1">
            <a:spLocks noChangeArrowheads="1"/>
          </p:cNvSpPr>
          <p:nvPr/>
        </p:nvSpPr>
        <p:spPr bwMode="auto">
          <a:xfrm>
            <a:off x="7688267" y="6594478"/>
            <a:ext cx="547701" cy="19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7527" tIns="38764" rIns="77527" bIns="38764">
            <a:spAutoFit/>
          </a:bodyPr>
          <a:lstStyle>
            <a:lvl1pPr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42820A86-E448-436B-8276-C6860093025D}" type="slidenum">
              <a:rPr kumimoji="0" lang="en-US" altLang="ko-KR" sz="738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defRPr/>
              </a:pPr>
              <a:t>‹#›</a:t>
            </a:fld>
            <a:r>
              <a:rPr kumimoji="0" lang="en-US" altLang="ko-KR" sz="738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Page</a:t>
            </a:r>
          </a:p>
        </p:txBody>
      </p:sp>
      <p:sp>
        <p:nvSpPr>
          <p:cNvPr id="2063" name="Line 7"/>
          <p:cNvSpPr>
            <a:spLocks noChangeShapeType="1"/>
          </p:cNvSpPr>
          <p:nvPr/>
        </p:nvSpPr>
        <p:spPr bwMode="auto">
          <a:xfrm>
            <a:off x="7661275" y="44450"/>
            <a:ext cx="0" cy="676910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5" name="Rectangle 9"/>
          <p:cNvSpPr>
            <a:spLocks noChangeArrowheads="1"/>
          </p:cNvSpPr>
          <p:nvPr/>
        </p:nvSpPr>
        <p:spPr bwMode="auto">
          <a:xfrm>
            <a:off x="57150" y="44454"/>
            <a:ext cx="9791700" cy="6767513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endParaRPr lang="ko-KR" altLang="en-US" sz="738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6" name="Line 10"/>
          <p:cNvSpPr>
            <a:spLocks noChangeShapeType="1"/>
          </p:cNvSpPr>
          <p:nvPr/>
        </p:nvSpPr>
        <p:spPr bwMode="auto">
          <a:xfrm>
            <a:off x="66677" y="293647"/>
            <a:ext cx="9779452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7" name="Line 11"/>
          <p:cNvSpPr>
            <a:spLocks noChangeShapeType="1"/>
          </p:cNvSpPr>
          <p:nvPr/>
        </p:nvSpPr>
        <p:spPr bwMode="auto">
          <a:xfrm>
            <a:off x="8324850" y="55661"/>
            <a:ext cx="0" cy="24152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8" name="Line 16"/>
          <p:cNvSpPr>
            <a:spLocks noChangeShapeType="1"/>
          </p:cNvSpPr>
          <p:nvPr/>
        </p:nvSpPr>
        <p:spPr bwMode="auto">
          <a:xfrm>
            <a:off x="7667625" y="658812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9" name="Line 19"/>
          <p:cNvSpPr>
            <a:spLocks noChangeShapeType="1"/>
          </p:cNvSpPr>
          <p:nvPr userDrawn="1"/>
        </p:nvSpPr>
        <p:spPr bwMode="auto">
          <a:xfrm>
            <a:off x="7667625" y="561975"/>
            <a:ext cx="2181225" cy="0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4" name="Line 11"/>
          <p:cNvSpPr>
            <a:spLocks noChangeShapeType="1"/>
          </p:cNvSpPr>
          <p:nvPr/>
        </p:nvSpPr>
        <p:spPr bwMode="auto">
          <a:xfrm>
            <a:off x="717550" y="50804"/>
            <a:ext cx="0" cy="244471"/>
          </a:xfrm>
          <a:prstGeom prst="line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1662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ectangle 8"/>
          <p:cNvSpPr>
            <a:spLocks noChangeArrowheads="1"/>
          </p:cNvSpPr>
          <p:nvPr userDrawn="1"/>
        </p:nvSpPr>
        <p:spPr bwMode="auto">
          <a:xfrm>
            <a:off x="7667627" y="71492"/>
            <a:ext cx="657225" cy="21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altLang="ko-KR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endParaRPr lang="ko-KR" altLang="en-US" sz="738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8"/>
          <p:cNvSpPr>
            <a:spLocks noChangeArrowheads="1"/>
          </p:cNvSpPr>
          <p:nvPr userDrawn="1"/>
        </p:nvSpPr>
        <p:spPr bwMode="auto">
          <a:xfrm>
            <a:off x="8321674" y="71214"/>
            <a:ext cx="657225" cy="21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ko-KR" altLang="en-US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</a:p>
        </p:txBody>
      </p:sp>
      <p:sp>
        <p:nvSpPr>
          <p:cNvPr id="18" name="Rectangle 4"/>
          <p:cNvSpPr>
            <a:spLocks noChangeArrowheads="1"/>
          </p:cNvSpPr>
          <p:nvPr userDrawn="1"/>
        </p:nvSpPr>
        <p:spPr bwMode="auto">
          <a:xfrm>
            <a:off x="6541645" y="47157"/>
            <a:ext cx="553657" cy="247978"/>
          </a:xfrm>
          <a:prstGeom prst="rect">
            <a:avLst/>
          </a:prstGeom>
          <a:solidFill>
            <a:srgbClr val="DDDDDD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r>
              <a:rPr lang="en-US" altLang="ko-KR" sz="738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lang="ko-KR" altLang="en-US" sz="738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8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5pPr>
      <a:lvl6pPr marL="422041" algn="l" rtl="0" fontAlgn="base" latinLnBrk="1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6pPr>
      <a:lvl7pPr marL="844083" algn="l" rtl="0" fontAlgn="base" latinLnBrk="1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7pPr>
      <a:lvl8pPr marL="1266124" algn="l" rtl="0" fontAlgn="base" latinLnBrk="1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8pPr>
      <a:lvl9pPr marL="1688165" algn="l" rtl="0" fontAlgn="base" latinLnBrk="1">
        <a:spcBef>
          <a:spcPct val="0"/>
        </a:spcBef>
        <a:spcAft>
          <a:spcPct val="0"/>
        </a:spcAft>
        <a:defRPr kumimoji="1" sz="923">
          <a:solidFill>
            <a:schemeClr val="bg2"/>
          </a:solidFill>
          <a:latin typeface="굴림" pitchFamily="50" charset="-127"/>
          <a:ea typeface="굴림" pitchFamily="50" charset="-127"/>
        </a:defRPr>
      </a:lvl9pPr>
    </p:titleStyle>
    <p:bodyStyle>
      <a:lvl1pPr marL="316531" indent="-31653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54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58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215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46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 latinLnBrk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2302786-FFEF-4FCC-B67F-10E1D9037C79}"/>
              </a:ext>
            </a:extLst>
          </p:cNvPr>
          <p:cNvCxnSpPr>
            <a:cxnSpLocks/>
          </p:cNvCxnSpPr>
          <p:nvPr userDrawn="1"/>
        </p:nvCxnSpPr>
        <p:spPr>
          <a:xfrm>
            <a:off x="8782491" y="971434"/>
            <a:ext cx="0" cy="529535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>
            <a:extLst>
              <a:ext uri="{FF2B5EF4-FFF2-40B4-BE49-F238E27FC236}">
                <a16:creationId xmlns:a16="http://schemas.microsoft.com/office/drawing/2014/main" id="{A354C364-72FA-4BEF-B66F-A49041CBEA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61388" y="105778"/>
            <a:ext cx="1245600" cy="21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  <a:defRPr/>
            </a:pPr>
            <a:r>
              <a:rPr lang="en-US" altLang="ko-KR" sz="7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Project</a:t>
            </a:r>
            <a:endParaRPr lang="en-US" altLang="ko-KR" sz="7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BC7864-D7DA-4F60-994D-4A5A278D2108}"/>
              </a:ext>
            </a:extLst>
          </p:cNvPr>
          <p:cNvSpPr/>
          <p:nvPr userDrawn="1"/>
        </p:nvSpPr>
        <p:spPr>
          <a:xfrm>
            <a:off x="8561389" y="101841"/>
            <a:ext cx="1246747" cy="424513"/>
          </a:xfrm>
          <a:prstGeom prst="rect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7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1E5FCB8-ABDB-42EA-A686-3BF04F86CA3E}"/>
              </a:ext>
            </a:extLst>
          </p:cNvPr>
          <p:cNvCxnSpPr>
            <a:cxnSpLocks/>
          </p:cNvCxnSpPr>
          <p:nvPr userDrawn="1"/>
        </p:nvCxnSpPr>
        <p:spPr>
          <a:xfrm>
            <a:off x="8561390" y="317778"/>
            <a:ext cx="124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4">
            <a:extLst>
              <a:ext uri="{FF2B5EF4-FFF2-40B4-BE49-F238E27FC236}">
                <a16:creationId xmlns:a16="http://schemas.microsoft.com/office/drawing/2014/main" id="{DC0BE4C7-D2F5-4141-B22E-07F8A8C9B1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61388" y="319962"/>
            <a:ext cx="1245598" cy="2160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20000"/>
              </a:spcBef>
              <a:defRPr/>
            </a:pPr>
            <a:r>
              <a:rPr lang="ko-KR" altLang="en-US" sz="7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프로젝트명</a:t>
            </a:r>
            <a:endParaRPr lang="en-US" altLang="ko-KR" sz="7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7CE2EC-53E6-470A-8232-012762E1DFFB}"/>
              </a:ext>
            </a:extLst>
          </p:cNvPr>
          <p:cNvGrpSpPr/>
          <p:nvPr userDrawn="1"/>
        </p:nvGrpSpPr>
        <p:grpSpPr>
          <a:xfrm>
            <a:off x="94221" y="98298"/>
            <a:ext cx="2702606" cy="437285"/>
            <a:chOff x="101958" y="74649"/>
            <a:chExt cx="2702606" cy="437285"/>
          </a:xfrm>
        </p:grpSpPr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CE516907-0F15-4B13-8A2E-D6085F5F9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95" y="85709"/>
              <a:ext cx="406948" cy="416996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en-US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4" name="Rectangle 8">
              <a:extLst>
                <a:ext uri="{FF2B5EF4-FFF2-40B4-BE49-F238E27FC236}">
                  <a16:creationId xmlns:a16="http://schemas.microsoft.com/office/drawing/2014/main" id="{646B3543-85C2-44C8-BDA2-0BE10D24D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65" y="79934"/>
              <a:ext cx="462943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Code</a:t>
              </a:r>
            </a:p>
            <a:p>
              <a:pPr eaLnBrk="1" latinLnBrk="1" hangingPunct="1">
                <a:lnSpc>
                  <a:spcPct val="190000"/>
                </a:lnSpc>
                <a:spcBef>
                  <a:spcPct val="20000"/>
                </a:spcBef>
                <a:defRPr/>
              </a:pPr>
              <a:r>
                <a:rPr lang="en-US" altLang="ko-KR" dirty="0">
                  <a:latin typeface="+mj-ea"/>
                  <a:ea typeface="+mj-ea"/>
                  <a:cs typeface="Arial" panose="020B0604020202020204" pitchFamily="34" charset="0"/>
                </a:rPr>
                <a:t>Title</a:t>
              </a:r>
            </a:p>
          </p:txBody>
        </p:sp>
        <p:sp>
          <p:nvSpPr>
            <p:cNvPr id="45" name="Line 12">
              <a:extLst>
                <a:ext uri="{FF2B5EF4-FFF2-40B4-BE49-F238E27FC236}">
                  <a16:creationId xmlns:a16="http://schemas.microsoft.com/office/drawing/2014/main" id="{86AA46B7-A34B-49BD-B4BF-81FABB597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58" y="290837"/>
              <a:ext cx="2700000" cy="0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48A2326-9874-4BDA-8790-8F9E18B9D8DD}"/>
                </a:ext>
              </a:extLst>
            </p:cNvPr>
            <p:cNvSpPr/>
            <p:nvPr/>
          </p:nvSpPr>
          <p:spPr>
            <a:xfrm>
              <a:off x="104564" y="74649"/>
              <a:ext cx="2700000" cy="431191"/>
            </a:xfrm>
            <a:prstGeom prst="rect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Line 11">
              <a:extLst>
                <a:ext uri="{FF2B5EF4-FFF2-40B4-BE49-F238E27FC236}">
                  <a16:creationId xmlns:a16="http://schemas.microsoft.com/office/drawing/2014/main" id="{84375FDA-38D6-40D5-AF8B-2F2B4FA87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042" y="74936"/>
              <a:ext cx="0" cy="430904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67" name="Rectangle 4">
            <a:extLst>
              <a:ext uri="{FF2B5EF4-FFF2-40B4-BE49-F238E27FC236}">
                <a16:creationId xmlns:a16="http://schemas.microsoft.com/office/drawing/2014/main" id="{05AC0AF0-730D-41B4-A5E0-4A53C30402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60603" y="794913"/>
            <a:ext cx="1246382" cy="21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ctr" defTabSz="95726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kern="12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Description (</a:t>
            </a:r>
            <a:r>
              <a:rPr lang="ko-KR" altLang="en-US" sz="700" kern="12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화면설명</a:t>
            </a:r>
            <a:r>
              <a:rPr lang="en-US" altLang="ko-KR" sz="700" kern="12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241D7B5-EA8D-423D-849F-F7ED752A5516}"/>
              </a:ext>
            </a:extLst>
          </p:cNvPr>
          <p:cNvSpPr/>
          <p:nvPr userDrawn="1"/>
        </p:nvSpPr>
        <p:spPr>
          <a:xfrm>
            <a:off x="8561388" y="789557"/>
            <a:ext cx="1245597" cy="5477235"/>
          </a:xfrm>
          <a:prstGeom prst="rect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7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49F2E5B-09FB-4A26-A415-AD40BDF96C8B}"/>
              </a:ext>
            </a:extLst>
          </p:cNvPr>
          <p:cNvCxnSpPr>
            <a:cxnSpLocks/>
          </p:cNvCxnSpPr>
          <p:nvPr userDrawn="1"/>
        </p:nvCxnSpPr>
        <p:spPr>
          <a:xfrm>
            <a:off x="8561385" y="1007268"/>
            <a:ext cx="12456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BEFE80-1AF2-482D-8DD5-C8B9F744E4DA}"/>
              </a:ext>
            </a:extLst>
          </p:cNvPr>
          <p:cNvSpPr/>
          <p:nvPr userDrawn="1"/>
        </p:nvSpPr>
        <p:spPr>
          <a:xfrm>
            <a:off x="98409" y="796458"/>
            <a:ext cx="2698421" cy="5789082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1B112F2-482E-421A-B130-CFF4F0211DC1}"/>
              </a:ext>
            </a:extLst>
          </p:cNvPr>
          <p:cNvSpPr/>
          <p:nvPr userDrawn="1"/>
        </p:nvSpPr>
        <p:spPr>
          <a:xfrm>
            <a:off x="2928035" y="789557"/>
            <a:ext cx="2700000" cy="579598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FB0C07-5E63-49F7-AC06-9C92E5E2DDD0}"/>
              </a:ext>
            </a:extLst>
          </p:cNvPr>
          <p:cNvSpPr/>
          <p:nvPr userDrawn="1"/>
        </p:nvSpPr>
        <p:spPr>
          <a:xfrm>
            <a:off x="5758116" y="789557"/>
            <a:ext cx="2700000" cy="5795981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4D0A94A-356F-4C55-A5BD-977FFD70C565}"/>
              </a:ext>
            </a:extLst>
          </p:cNvPr>
          <p:cNvGrpSpPr/>
          <p:nvPr userDrawn="1"/>
        </p:nvGrpSpPr>
        <p:grpSpPr>
          <a:xfrm>
            <a:off x="2920510" y="98298"/>
            <a:ext cx="2702606" cy="437285"/>
            <a:chOff x="101958" y="74649"/>
            <a:chExt cx="2702606" cy="437285"/>
          </a:xfrm>
        </p:grpSpPr>
        <p:sp>
          <p:nvSpPr>
            <p:cNvPr id="79" name="Rectangle 4">
              <a:extLst>
                <a:ext uri="{FF2B5EF4-FFF2-40B4-BE49-F238E27FC236}">
                  <a16:creationId xmlns:a16="http://schemas.microsoft.com/office/drawing/2014/main" id="{0A7D7B6A-5A01-4138-8600-C0CBA9D7C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95" y="85709"/>
              <a:ext cx="406948" cy="416996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en-US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64017F22-4CE3-4D59-B548-792328698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65" y="79934"/>
              <a:ext cx="462943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Code</a:t>
              </a:r>
            </a:p>
            <a:p>
              <a:pPr eaLnBrk="1" latinLnBrk="1" hangingPunct="1">
                <a:lnSpc>
                  <a:spcPct val="190000"/>
                </a:lnSpc>
                <a:spcBef>
                  <a:spcPct val="20000"/>
                </a:spcBef>
                <a:defRPr/>
              </a:pPr>
              <a:r>
                <a:rPr lang="en-US" altLang="ko-KR" dirty="0">
                  <a:latin typeface="+mj-ea"/>
                  <a:ea typeface="+mj-ea"/>
                  <a:cs typeface="Arial" panose="020B0604020202020204" pitchFamily="34" charset="0"/>
                </a:rPr>
                <a:t>Title</a:t>
              </a:r>
            </a:p>
          </p:txBody>
        </p:sp>
        <p:sp>
          <p:nvSpPr>
            <p:cNvPr id="81" name="Line 12">
              <a:extLst>
                <a:ext uri="{FF2B5EF4-FFF2-40B4-BE49-F238E27FC236}">
                  <a16:creationId xmlns:a16="http://schemas.microsoft.com/office/drawing/2014/main" id="{B7E63DAE-DBD1-48BF-A9CD-C42BBA80C4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58" y="290837"/>
              <a:ext cx="2700000" cy="0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3D49502-9D0D-4D32-9A0C-02BD14519E73}"/>
                </a:ext>
              </a:extLst>
            </p:cNvPr>
            <p:cNvSpPr/>
            <p:nvPr/>
          </p:nvSpPr>
          <p:spPr>
            <a:xfrm>
              <a:off x="104564" y="74649"/>
              <a:ext cx="2700000" cy="431191"/>
            </a:xfrm>
            <a:prstGeom prst="rect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Line 11">
              <a:extLst>
                <a:ext uri="{FF2B5EF4-FFF2-40B4-BE49-F238E27FC236}">
                  <a16:creationId xmlns:a16="http://schemas.microsoft.com/office/drawing/2014/main" id="{60D97CB6-7BBB-483E-B4FD-165050E28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042" y="74936"/>
              <a:ext cx="0" cy="430904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19E9667-B0D3-4C68-A187-653395F848CE}"/>
              </a:ext>
            </a:extLst>
          </p:cNvPr>
          <p:cNvGrpSpPr/>
          <p:nvPr userDrawn="1"/>
        </p:nvGrpSpPr>
        <p:grpSpPr>
          <a:xfrm>
            <a:off x="5750233" y="98298"/>
            <a:ext cx="2702606" cy="437285"/>
            <a:chOff x="101958" y="74649"/>
            <a:chExt cx="2702606" cy="437285"/>
          </a:xfrm>
        </p:grpSpPr>
        <p:sp>
          <p:nvSpPr>
            <p:cNvPr id="85" name="Rectangle 4">
              <a:extLst>
                <a:ext uri="{FF2B5EF4-FFF2-40B4-BE49-F238E27FC236}">
                  <a16:creationId xmlns:a16="http://schemas.microsoft.com/office/drawing/2014/main" id="{007EE41F-46DA-4326-A57F-75C055445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95" y="85709"/>
              <a:ext cx="406948" cy="416996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endParaRPr lang="ko-KR" altLang="en-US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86" name="Rectangle 8">
              <a:extLst>
                <a:ext uri="{FF2B5EF4-FFF2-40B4-BE49-F238E27FC236}">
                  <a16:creationId xmlns:a16="http://schemas.microsoft.com/office/drawing/2014/main" id="{7A078056-567D-467A-BC4B-F00787FAF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65" y="79934"/>
              <a:ext cx="462943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spcBef>
                  <a:spcPct val="20000"/>
                </a:spcBef>
                <a:defRPr/>
              </a:pPr>
              <a:r>
                <a:rPr lang="en-US" altLang="ko-KR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Code</a:t>
              </a:r>
            </a:p>
            <a:p>
              <a:pPr eaLnBrk="1" latinLnBrk="1" hangingPunct="1">
                <a:lnSpc>
                  <a:spcPct val="190000"/>
                </a:lnSpc>
                <a:spcBef>
                  <a:spcPct val="20000"/>
                </a:spcBef>
                <a:defRPr/>
              </a:pPr>
              <a:r>
                <a:rPr lang="en-US" altLang="ko-KR" dirty="0">
                  <a:latin typeface="+mj-ea"/>
                  <a:ea typeface="+mj-ea"/>
                  <a:cs typeface="Arial" panose="020B0604020202020204" pitchFamily="34" charset="0"/>
                </a:rPr>
                <a:t>Title</a:t>
              </a:r>
            </a:p>
          </p:txBody>
        </p:sp>
        <p:sp>
          <p:nvSpPr>
            <p:cNvPr id="87" name="Line 12">
              <a:extLst>
                <a:ext uri="{FF2B5EF4-FFF2-40B4-BE49-F238E27FC236}">
                  <a16:creationId xmlns:a16="http://schemas.microsoft.com/office/drawing/2014/main" id="{7C46F04C-D560-4260-A15D-7D2D3AD42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58" y="290837"/>
              <a:ext cx="2700000" cy="0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30D795E-7937-459A-A4AE-FD0963D50C6C}"/>
                </a:ext>
              </a:extLst>
            </p:cNvPr>
            <p:cNvSpPr/>
            <p:nvPr/>
          </p:nvSpPr>
          <p:spPr>
            <a:xfrm>
              <a:off x="104564" y="74649"/>
              <a:ext cx="2700000" cy="431191"/>
            </a:xfrm>
            <a:prstGeom prst="rect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9" name="Line 11">
              <a:extLst>
                <a:ext uri="{FF2B5EF4-FFF2-40B4-BE49-F238E27FC236}">
                  <a16:creationId xmlns:a16="http://schemas.microsoft.com/office/drawing/2014/main" id="{FAEAAC5A-4352-446B-B0C1-FF233A989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042" y="74936"/>
              <a:ext cx="0" cy="430904"/>
            </a:xfrm>
            <a:prstGeom prst="line">
              <a:avLst/>
            </a:prstGeom>
            <a:noFill/>
            <a:ln w="3175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98" name="Rectangle 4">
            <a:extLst>
              <a:ext uri="{FF2B5EF4-FFF2-40B4-BE49-F238E27FC236}">
                <a16:creationId xmlns:a16="http://schemas.microsoft.com/office/drawing/2014/main" id="{70AA1EDB-C26D-4DC7-B495-1746F10967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60603" y="6368022"/>
            <a:ext cx="370563" cy="216000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marR="0" lvl="0" indent="0" algn="l" defTabSz="957263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kern="120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2B6A6FA-840C-4ACF-BEBD-28696DAF286D}"/>
              </a:ext>
            </a:extLst>
          </p:cNvPr>
          <p:cNvSpPr/>
          <p:nvPr userDrawn="1"/>
        </p:nvSpPr>
        <p:spPr>
          <a:xfrm>
            <a:off x="8561389" y="6372843"/>
            <a:ext cx="1246747" cy="212695"/>
          </a:xfrm>
          <a:prstGeom prst="rect">
            <a:avLst/>
          </a:prstGeom>
          <a:noFill/>
          <a:ln w="3175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 sz="7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E9823AC-C84A-4501-A70A-F73B1E00F874}"/>
              </a:ext>
            </a:extLst>
          </p:cNvPr>
          <p:cNvCxnSpPr>
            <a:cxnSpLocks/>
          </p:cNvCxnSpPr>
          <p:nvPr userDrawn="1"/>
        </p:nvCxnSpPr>
        <p:spPr>
          <a:xfrm>
            <a:off x="8932515" y="6372843"/>
            <a:ext cx="0" cy="2126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Box 5">
            <a:extLst>
              <a:ext uri="{FF2B5EF4-FFF2-40B4-BE49-F238E27FC236}">
                <a16:creationId xmlns:a16="http://schemas.microsoft.com/office/drawing/2014/main" id="{29872978-DA0B-4856-8B5F-84F9F7E5C5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951382" y="6382451"/>
            <a:ext cx="278396" cy="19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7527" tIns="38764" rIns="77527" bIns="38764">
            <a:spAutoFit/>
          </a:bodyPr>
          <a:lstStyle>
            <a:lvl1pPr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839788"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돋움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42820A86-E448-436B-8276-C6860093025D}" type="slidenum">
              <a:rPr kumimoji="0" lang="en-US" altLang="ko-KR" sz="738" b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defRPr/>
              </a:pPr>
              <a:t>‹#›</a:t>
            </a:fld>
            <a:endParaRPr kumimoji="0" lang="en-US" altLang="ko-KR" sz="738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09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thenounproject.com/term/eye-close/1480604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microsoft.com/office/2007/relationships/hdphoto" Target="../media/hdphoto1.wdp"/><Relationship Id="rId5" Type="http://schemas.openxmlformats.org/officeDocument/2006/relationships/image" Target="../media/image29.png"/><Relationship Id="rId1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4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41.png"/><Relationship Id="rId5" Type="http://schemas.openxmlformats.org/officeDocument/2006/relationships/image" Target="../media/image27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.png"/><Relationship Id="rId3" Type="http://schemas.openxmlformats.org/officeDocument/2006/relationships/image" Target="../media/image50.png"/><Relationship Id="rId7" Type="http://schemas.openxmlformats.org/officeDocument/2006/relationships/image" Target="../media/image27.png"/><Relationship Id="rId12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46.png"/><Relationship Id="rId5" Type="http://schemas.openxmlformats.org/officeDocument/2006/relationships/image" Target="../media/image52.png"/><Relationship Id="rId10" Type="http://schemas.openxmlformats.org/officeDocument/2006/relationships/image" Target="../media/image30.png"/><Relationship Id="rId4" Type="http://schemas.openxmlformats.org/officeDocument/2006/relationships/image" Target="../media/image51.png"/><Relationship Id="rId9" Type="http://schemas.openxmlformats.org/officeDocument/2006/relationships/image" Target="../media/image29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3" Type="http://schemas.openxmlformats.org/officeDocument/2006/relationships/image" Target="../media/image54.png"/><Relationship Id="rId7" Type="http://schemas.openxmlformats.org/officeDocument/2006/relationships/image" Target="../media/image26.png"/><Relationship Id="rId12" Type="http://schemas.openxmlformats.org/officeDocument/2006/relationships/image" Target="../media/image46.png"/><Relationship Id="rId17" Type="http://schemas.openxmlformats.org/officeDocument/2006/relationships/image" Target="../media/image61.png"/><Relationship Id="rId2" Type="http://schemas.openxmlformats.org/officeDocument/2006/relationships/image" Target="../media/image53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30.png"/><Relationship Id="rId5" Type="http://schemas.openxmlformats.org/officeDocument/2006/relationships/image" Target="../media/image56.png"/><Relationship Id="rId15" Type="http://schemas.openxmlformats.org/officeDocument/2006/relationships/image" Target="../media/image59.png"/><Relationship Id="rId10" Type="http://schemas.openxmlformats.org/officeDocument/2006/relationships/image" Target="../media/image29.png"/><Relationship Id="rId4" Type="http://schemas.openxmlformats.org/officeDocument/2006/relationships/image" Target="../media/image55.png"/><Relationship Id="rId9" Type="http://schemas.openxmlformats.org/officeDocument/2006/relationships/image" Target="../media/image28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4.png"/><Relationship Id="rId3" Type="http://schemas.openxmlformats.org/officeDocument/2006/relationships/image" Target="../media/image27.png"/><Relationship Id="rId7" Type="http://schemas.openxmlformats.org/officeDocument/2006/relationships/image" Target="../media/image46.png"/><Relationship Id="rId12" Type="http://schemas.openxmlformats.org/officeDocument/2006/relationships/image" Target="../media/image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9.png"/><Relationship Id="rId15" Type="http://schemas.openxmlformats.org/officeDocument/2006/relationships/image" Target="../media/image66.png"/><Relationship Id="rId10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59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29.png"/><Relationship Id="rId21" Type="http://schemas.openxmlformats.org/officeDocument/2006/relationships/image" Target="../media/image80.png"/><Relationship Id="rId7" Type="http://schemas.openxmlformats.org/officeDocument/2006/relationships/image" Target="../media/image59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28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11" Type="http://schemas.openxmlformats.org/officeDocument/2006/relationships/image" Target="../media/image70.png"/><Relationship Id="rId5" Type="http://schemas.openxmlformats.org/officeDocument/2006/relationships/image" Target="../media/image46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30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5.png"/><Relationship Id="rId7" Type="http://schemas.openxmlformats.org/officeDocument/2006/relationships/image" Target="../media/image8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" Type="http://schemas.openxmlformats.org/officeDocument/2006/relationships/image" Target="../media/image27.png"/><Relationship Id="rId21" Type="http://schemas.openxmlformats.org/officeDocument/2006/relationships/image" Target="../media/image97.png"/><Relationship Id="rId7" Type="http://schemas.openxmlformats.org/officeDocument/2006/relationships/image" Target="../media/image19.png"/><Relationship Id="rId12" Type="http://schemas.openxmlformats.org/officeDocument/2006/relationships/image" Target="../media/image89.png"/><Relationship Id="rId17" Type="http://schemas.openxmlformats.org/officeDocument/2006/relationships/image" Target="../media/image83.png"/><Relationship Id="rId25" Type="http://schemas.openxmlformats.org/officeDocument/2006/relationships/image" Target="../media/image101.png"/><Relationship Id="rId2" Type="http://schemas.openxmlformats.org/officeDocument/2006/relationships/image" Target="../media/image26.png"/><Relationship Id="rId16" Type="http://schemas.openxmlformats.org/officeDocument/2006/relationships/image" Target="../media/image93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88.png"/><Relationship Id="rId24" Type="http://schemas.openxmlformats.org/officeDocument/2006/relationships/image" Target="../media/image100.png"/><Relationship Id="rId5" Type="http://schemas.openxmlformats.org/officeDocument/2006/relationships/image" Target="../media/image29.png"/><Relationship Id="rId15" Type="http://schemas.openxmlformats.org/officeDocument/2006/relationships/image" Target="../media/image92.png"/><Relationship Id="rId23" Type="http://schemas.openxmlformats.org/officeDocument/2006/relationships/image" Target="../media/image99.png"/><Relationship Id="rId10" Type="http://schemas.openxmlformats.org/officeDocument/2006/relationships/image" Target="../media/image85.png"/><Relationship Id="rId19" Type="http://schemas.openxmlformats.org/officeDocument/2006/relationships/image" Target="../media/image95.png"/><Relationship Id="rId4" Type="http://schemas.openxmlformats.org/officeDocument/2006/relationships/image" Target="../media/image28.png"/><Relationship Id="rId9" Type="http://schemas.openxmlformats.org/officeDocument/2006/relationships/image" Target="../media/image82.png"/><Relationship Id="rId14" Type="http://schemas.openxmlformats.org/officeDocument/2006/relationships/image" Target="../media/image91.png"/><Relationship Id="rId22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7.png"/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12" Type="http://schemas.openxmlformats.org/officeDocument/2006/relationships/image" Target="../media/image102.png"/><Relationship Id="rId2" Type="http://schemas.openxmlformats.org/officeDocument/2006/relationships/image" Target="../media/image26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90.png"/><Relationship Id="rId5" Type="http://schemas.openxmlformats.org/officeDocument/2006/relationships/image" Target="../media/image29.png"/><Relationship Id="rId15" Type="http://schemas.openxmlformats.org/officeDocument/2006/relationships/image" Target="../media/image104.png"/><Relationship Id="rId10" Type="http://schemas.openxmlformats.org/officeDocument/2006/relationships/image" Target="../media/image85.png"/><Relationship Id="rId4" Type="http://schemas.openxmlformats.org/officeDocument/2006/relationships/image" Target="../media/image28.png"/><Relationship Id="rId9" Type="http://schemas.openxmlformats.org/officeDocument/2006/relationships/image" Target="../media/image82.png"/><Relationship Id="rId1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/>
          <p:cNvSpPr txBox="1">
            <a:spLocks/>
          </p:cNvSpPr>
          <p:nvPr/>
        </p:nvSpPr>
        <p:spPr>
          <a:xfrm>
            <a:off x="1509877" y="1686527"/>
            <a:ext cx="6881318" cy="741257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96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</a:t>
            </a:r>
            <a:endParaRPr lang="en-US" altLang="ko-KR" sz="13800" dirty="0">
              <a:latin typeface="+mj-ea"/>
              <a:ea typeface="+mj-ea"/>
            </a:endParaRP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3747839" y="3757135"/>
            <a:ext cx="2405393" cy="896921"/>
          </a:xfrm>
          <a:prstGeom prst="rect">
            <a:avLst/>
          </a:prstGeom>
        </p:spPr>
        <p:txBody>
          <a:bodyPr wrap="none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200" b="1" dirty="0">
                <a:latin typeface="+mj-ea"/>
                <a:ea typeface="+mj-ea"/>
              </a:rPr>
              <a:t>데이터베이스 설계</a:t>
            </a:r>
            <a:endParaRPr lang="en-US" altLang="ko-KR" sz="1600" b="1" dirty="0">
              <a:latin typeface="+mj-ea"/>
              <a:ea typeface="+mj-ea"/>
            </a:endParaRPr>
          </a:p>
          <a:p>
            <a:pPr marL="0" indent="0" algn="ctr">
              <a:buNone/>
            </a:pPr>
            <a:endParaRPr lang="en-US" altLang="ko-KR" sz="3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321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주문내역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72D58A-2F07-6ECF-C0D4-8097BC3E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1" y="1149233"/>
            <a:ext cx="2654436" cy="45595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A79883-3C6C-E448-B39B-52D9F8D9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72" y="2007820"/>
            <a:ext cx="2219348" cy="3700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E5712E-3504-01A9-CBF2-67937C96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24" y="1946137"/>
            <a:ext cx="1663786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7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주문내역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72D58A-2F07-6ECF-C0D4-8097BC3EA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1" y="1149233"/>
            <a:ext cx="2654436" cy="45595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A79883-3C6C-E448-B39B-52D9F8D9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72" y="2007820"/>
            <a:ext cx="2219348" cy="3700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E5712E-3504-01A9-CBF2-67937C96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24" y="1946137"/>
            <a:ext cx="1663786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24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업소 신청과정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B235B-05C6-077B-1EC6-447F03C67326}"/>
              </a:ext>
            </a:extLst>
          </p:cNvPr>
          <p:cNvSpPr txBox="1"/>
          <p:nvPr/>
        </p:nvSpPr>
        <p:spPr>
          <a:xfrm>
            <a:off x="84399" y="1210029"/>
            <a:ext cx="47248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업소 신청 과정</a:t>
            </a:r>
            <a:endParaRPr lang="en-US" altLang="ko-KR" b="1" dirty="0"/>
          </a:p>
          <a:p>
            <a:endParaRPr lang="ko-KR" altLang="en-US" sz="1600" b="1" dirty="0"/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사장님 사이트 가입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endParaRPr lang="ko-KR" altLang="en-US" sz="1400" dirty="0">
              <a:solidFill>
                <a:srgbClr val="FF0000"/>
              </a:solidFill>
            </a:endParaRPr>
          </a:p>
          <a:p>
            <a:pPr lvl="1"/>
            <a:r>
              <a:rPr lang="ko-KR" altLang="en-US" sz="1400" b="1" dirty="0"/>
              <a:t>필수 정보</a:t>
            </a:r>
            <a:r>
              <a:rPr lang="en-US" altLang="ko-KR" sz="1400" dirty="0"/>
              <a:t>: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, </a:t>
            </a:r>
            <a:r>
              <a:rPr lang="ko-KR" altLang="en-US" sz="1200" dirty="0"/>
              <a:t>이메일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휴대폰번호</a:t>
            </a:r>
            <a:endParaRPr lang="en-US" altLang="ko-KR" sz="1200" dirty="0"/>
          </a:p>
          <a:p>
            <a:pPr lvl="1"/>
            <a:r>
              <a:rPr lang="en-US" altLang="ko-KR" sz="1200" dirty="0"/>
              <a:t>(</a:t>
            </a:r>
            <a:r>
              <a:rPr lang="ko-KR" altLang="en-US" sz="1200" dirty="0"/>
              <a:t>인증 필수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b="1" dirty="0"/>
              <a:t>선택 정보</a:t>
            </a:r>
            <a:r>
              <a:rPr lang="en-US" altLang="ko-KR" sz="1400" dirty="0"/>
              <a:t>: </a:t>
            </a:r>
            <a:r>
              <a:rPr lang="ko-KR" altLang="en-US" sz="1200" dirty="0"/>
              <a:t>우편번호</a:t>
            </a:r>
            <a:r>
              <a:rPr lang="en-US" altLang="ko-KR" sz="1200" dirty="0"/>
              <a:t>, </a:t>
            </a:r>
            <a:r>
              <a:rPr lang="ko-KR" altLang="en-US" sz="1200" dirty="0"/>
              <a:t>주소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pPr lvl="1"/>
            <a:r>
              <a:rPr lang="ko-KR" altLang="en-US" sz="1400" b="1" dirty="0"/>
              <a:t>동의 사항</a:t>
            </a:r>
            <a:r>
              <a:rPr lang="en-US" altLang="ko-KR" sz="1400" dirty="0"/>
              <a:t>: </a:t>
            </a:r>
            <a:r>
              <a:rPr lang="ko-KR" altLang="en-US" sz="1200" dirty="0"/>
              <a:t>이용약관</a:t>
            </a:r>
            <a:r>
              <a:rPr lang="en-US" altLang="ko-KR" sz="1200" dirty="0"/>
              <a:t>(</a:t>
            </a:r>
            <a:r>
              <a:rPr lang="ko-KR" altLang="en-US" sz="1200" dirty="0"/>
              <a:t>필수</a:t>
            </a:r>
            <a:r>
              <a:rPr lang="en-US" altLang="ko-KR" sz="1200" dirty="0"/>
              <a:t>), </a:t>
            </a:r>
            <a:r>
              <a:rPr lang="ko-KR" altLang="en-US" sz="1200" dirty="0"/>
              <a:t>광고성 정보수신동의</a:t>
            </a:r>
            <a:r>
              <a:rPr lang="en-US" altLang="ko-KR" sz="1200" dirty="0"/>
              <a:t>(</a:t>
            </a:r>
            <a:r>
              <a:rPr lang="ko-KR" altLang="en-US" sz="1200" dirty="0"/>
              <a:t>선택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</a:rPr>
              <a:t>업소 등록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400" dirty="0">
              <a:solidFill>
                <a:srgbClr val="FF0000"/>
              </a:solidFill>
            </a:endParaRPr>
          </a:p>
          <a:p>
            <a:pPr lvl="1"/>
            <a:r>
              <a:rPr lang="ko-KR" altLang="en-US" sz="1400" b="1" dirty="0"/>
              <a:t>방법</a:t>
            </a:r>
            <a:r>
              <a:rPr lang="en-US" altLang="ko-KR" sz="1400" dirty="0"/>
              <a:t>: </a:t>
            </a:r>
            <a:r>
              <a:rPr lang="ko-KR" altLang="en-US" sz="1200" dirty="0" err="1"/>
              <a:t>울트라콜을</a:t>
            </a:r>
            <a:r>
              <a:rPr lang="ko-KR" altLang="en-US" sz="1200" dirty="0"/>
              <a:t> 통해 전화로 등록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pPr lvl="1"/>
            <a:r>
              <a:rPr lang="ko-KR" altLang="en-US" sz="1400" b="1" dirty="0"/>
              <a:t>신청인 정보</a:t>
            </a:r>
            <a:r>
              <a:rPr lang="en-US" altLang="ko-KR" sz="1400" dirty="0"/>
              <a:t>: </a:t>
            </a:r>
            <a:r>
              <a:rPr lang="ko-KR" altLang="en-US" sz="1200" dirty="0"/>
              <a:t>사장님 성함</a:t>
            </a:r>
            <a:r>
              <a:rPr lang="en-US" altLang="ko-KR" sz="1200" dirty="0"/>
              <a:t>, </a:t>
            </a:r>
            <a:r>
              <a:rPr lang="ko-KR" altLang="en-US" sz="1200" dirty="0"/>
              <a:t>전화번호</a:t>
            </a:r>
            <a:r>
              <a:rPr lang="en-US" altLang="ko-KR" sz="1200" dirty="0"/>
              <a:t>, </a:t>
            </a:r>
            <a:r>
              <a:rPr lang="ko-KR" altLang="en-US" sz="1200" dirty="0"/>
              <a:t>이메일</a:t>
            </a:r>
            <a:r>
              <a:rPr lang="en-US" altLang="ko-KR" sz="1200" dirty="0"/>
              <a:t>, </a:t>
            </a:r>
            <a:r>
              <a:rPr lang="ko-KR" altLang="en-US" sz="1200" dirty="0"/>
              <a:t>통화 가능 시간</a:t>
            </a:r>
            <a:endParaRPr lang="en-US" altLang="ko-KR" sz="1400" dirty="0"/>
          </a:p>
          <a:p>
            <a:pPr marL="742950" lvl="1" indent="-285750">
              <a:buFont typeface="+mj-lt"/>
              <a:buAutoNum type="arabicPeriod"/>
            </a:pPr>
            <a:endParaRPr lang="ko-KR" altLang="en-US" sz="1400" dirty="0"/>
          </a:p>
          <a:p>
            <a:pPr lvl="1"/>
            <a:r>
              <a:rPr lang="ko-KR" altLang="en-US" sz="1400" b="1" dirty="0"/>
              <a:t>업소 정보</a:t>
            </a:r>
            <a:r>
              <a:rPr lang="en-US" altLang="ko-KR" sz="1400" dirty="0"/>
              <a:t>: </a:t>
            </a:r>
            <a:r>
              <a:rPr lang="ko-KR" altLang="en-US" sz="1200" dirty="0" err="1"/>
              <a:t>업주명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업소명</a:t>
            </a:r>
            <a:r>
              <a:rPr lang="en-US" altLang="ko-KR" sz="1200" dirty="0"/>
              <a:t>, </a:t>
            </a:r>
            <a:r>
              <a:rPr lang="ko-KR" altLang="en-US" sz="1200" dirty="0"/>
              <a:t>배달 형태</a:t>
            </a:r>
            <a:r>
              <a:rPr lang="en-US" altLang="ko-KR" sz="1200" dirty="0"/>
              <a:t>(</a:t>
            </a:r>
            <a:r>
              <a:rPr lang="ko-KR" altLang="en-US" sz="1200" dirty="0"/>
              <a:t>직접 배달</a:t>
            </a:r>
            <a:r>
              <a:rPr lang="en-US" altLang="ko-KR" sz="1200" dirty="0"/>
              <a:t>, </a:t>
            </a:r>
            <a:r>
              <a:rPr lang="ko-KR" altLang="en-US" sz="1200" dirty="0"/>
              <a:t>배달 대행</a:t>
            </a:r>
            <a:r>
              <a:rPr lang="en-US" altLang="ko-KR" sz="1200" dirty="0"/>
              <a:t>), </a:t>
            </a:r>
            <a:r>
              <a:rPr lang="ko-KR" altLang="en-US" sz="1200" dirty="0"/>
              <a:t>주력 메뉴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치킨</a:t>
            </a:r>
            <a:r>
              <a:rPr lang="en-US" altLang="ko-KR" sz="1200" dirty="0"/>
              <a:t>, </a:t>
            </a:r>
            <a:r>
              <a:rPr lang="ko-KR" altLang="en-US" sz="1200" dirty="0"/>
              <a:t>피자</a:t>
            </a:r>
            <a:r>
              <a:rPr lang="en-US" altLang="ko-KR" sz="1200" dirty="0"/>
              <a:t>), </a:t>
            </a:r>
            <a:r>
              <a:rPr lang="ko-KR" altLang="en-US" sz="1200" dirty="0"/>
              <a:t>휴대폰번호</a:t>
            </a:r>
            <a:r>
              <a:rPr lang="en-US" altLang="ko-KR" sz="1200" dirty="0"/>
              <a:t>, </a:t>
            </a:r>
            <a:r>
              <a:rPr lang="ko-KR" altLang="en-US" sz="1200" dirty="0"/>
              <a:t>업소 주소</a:t>
            </a:r>
            <a:r>
              <a:rPr lang="en-US" altLang="ko-KR" sz="1200" dirty="0"/>
              <a:t>, </a:t>
            </a:r>
            <a:r>
              <a:rPr lang="ko-KR" altLang="en-US" sz="1200" dirty="0"/>
              <a:t>사업자 등록 번호</a:t>
            </a:r>
            <a:r>
              <a:rPr lang="en-US" altLang="ko-KR" sz="1200" dirty="0"/>
              <a:t>, </a:t>
            </a:r>
            <a:r>
              <a:rPr lang="ko-KR" altLang="en-US" sz="1200" dirty="0"/>
              <a:t>사업자 등록증</a:t>
            </a:r>
            <a:r>
              <a:rPr lang="en-US" altLang="ko-KR" sz="1200" dirty="0"/>
              <a:t>(</a:t>
            </a:r>
            <a:r>
              <a:rPr lang="ko-KR" altLang="en-US" sz="1200" dirty="0"/>
              <a:t>사진</a:t>
            </a:r>
            <a:r>
              <a:rPr lang="en-US" altLang="ko-KR" sz="1200" dirty="0"/>
              <a:t>), </a:t>
            </a:r>
            <a:r>
              <a:rPr lang="ko-KR" altLang="en-US" sz="1200" dirty="0"/>
              <a:t>통장 사본</a:t>
            </a:r>
            <a:r>
              <a:rPr lang="en-US" altLang="ko-KR" sz="1200" dirty="0"/>
              <a:t>(</a:t>
            </a:r>
            <a:r>
              <a:rPr lang="ko-KR" altLang="en-US" sz="1200" dirty="0"/>
              <a:t>사진</a:t>
            </a:r>
            <a:r>
              <a:rPr lang="en-US" altLang="ko-KR" sz="1200" dirty="0"/>
              <a:t>)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213C1-49B1-0434-D314-3B61204B0AAF}"/>
              </a:ext>
            </a:extLst>
          </p:cNvPr>
          <p:cNvSpPr txBox="1"/>
          <p:nvPr/>
        </p:nvSpPr>
        <p:spPr>
          <a:xfrm>
            <a:off x="4864743" y="1761516"/>
            <a:ext cx="495685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업소 등록 후</a:t>
            </a:r>
            <a:r>
              <a:rPr lang="ko-KR" altLang="en-US" sz="15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en-US" altLang="ko-KR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회사와 통화하여 광고 신청</a:t>
            </a:r>
            <a:endParaRPr lang="en-US" altLang="ko-KR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/>
            <a:endParaRPr lang="ko-KR" altLang="en-US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/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해당 지역 매니저가 방문하여 계약 및 배달 관련 상담</a:t>
            </a:r>
            <a:endParaRPr lang="en-US" altLang="ko-KR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계약 후 필요한 서류</a:t>
            </a:r>
            <a:r>
              <a:rPr lang="ko-KR" altLang="en-US" sz="15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/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사업자 등록증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사진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통장 사본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사진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메뉴 사진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메뉴판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원산지 정보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가계 정보</a:t>
            </a:r>
            <a:endParaRPr lang="en-US" altLang="ko-KR" sz="15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742950" lvl="1" indent="-285750">
              <a:buFont typeface="+mj-lt"/>
              <a:buAutoNum type="arabicPeriod"/>
            </a:pPr>
            <a:endParaRPr lang="ko-KR" altLang="en-US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5. </a:t>
            </a:r>
            <a:r>
              <a:rPr lang="ko-KR" altLang="en-US" sz="1500" b="1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광고 종류</a:t>
            </a:r>
            <a:r>
              <a:rPr lang="ko-KR" altLang="en-US" sz="1500" dirty="0">
                <a:solidFill>
                  <a:srgbClr val="FF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sz="1500" dirty="0">
              <a:solidFill>
                <a:srgbClr val="FF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/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일반 광고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울트라콜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슈퍼리스트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</a:t>
            </a:r>
            <a:r>
              <a:rPr lang="ko-KR" altLang="en-US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입찰 시스템</a:t>
            </a:r>
            <a:r>
              <a:rPr lang="en-US" altLang="ko-KR" sz="15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584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2" y="252151"/>
            <a:ext cx="6017871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사장님 사이트 기능 </a:t>
            </a: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&amp;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업소 정보설정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07A2E-E496-2E44-C9DF-7DDB84FD228C}"/>
              </a:ext>
            </a:extLst>
          </p:cNvPr>
          <p:cNvSpPr txBox="1"/>
          <p:nvPr/>
        </p:nvSpPr>
        <p:spPr>
          <a:xfrm>
            <a:off x="181581" y="916536"/>
            <a:ext cx="454667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사장님 사이트 기능</a:t>
            </a:r>
            <a:endParaRPr lang="en-US" altLang="ko-KR" b="1" dirty="0"/>
          </a:p>
          <a:p>
            <a:endParaRPr lang="ko-KR" altLang="en-US" sz="1400" b="1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업소 관리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400" dirty="0"/>
          </a:p>
          <a:p>
            <a:pPr lvl="1"/>
            <a:r>
              <a:rPr lang="ko-KR" altLang="en-US" sz="1400" b="1" dirty="0"/>
              <a:t>내 업소 관리</a:t>
            </a:r>
            <a:r>
              <a:rPr lang="en-US" altLang="ko-KR" sz="1400" dirty="0"/>
              <a:t>: </a:t>
            </a:r>
            <a:r>
              <a:rPr lang="ko-KR" altLang="en-US" sz="1200" dirty="0"/>
              <a:t>주문 통계</a:t>
            </a:r>
            <a:r>
              <a:rPr lang="en-US" altLang="ko-KR" sz="1200" dirty="0"/>
              <a:t>, </a:t>
            </a:r>
            <a:r>
              <a:rPr lang="ko-KR" altLang="en-US" sz="1200" dirty="0"/>
              <a:t>리뷰 관리</a:t>
            </a:r>
            <a:r>
              <a:rPr lang="en-US" altLang="ko-KR" sz="1200" dirty="0"/>
              <a:t>, </a:t>
            </a:r>
            <a:r>
              <a:rPr lang="ko-KR" altLang="en-US" sz="1200" dirty="0"/>
              <a:t>광고 효율 계산기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pPr lvl="1"/>
            <a:r>
              <a:rPr lang="ko-KR" altLang="en-US" sz="1400" b="1" dirty="0"/>
              <a:t>서비스 소개</a:t>
            </a:r>
            <a:r>
              <a:rPr lang="en-US" altLang="ko-KR" sz="1400" dirty="0"/>
              <a:t>: </a:t>
            </a:r>
            <a:r>
              <a:rPr lang="ko-KR" altLang="en-US" sz="1200" dirty="0"/>
              <a:t>광고 소개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배달의민족</a:t>
            </a:r>
            <a:r>
              <a:rPr lang="ko-KR" altLang="en-US" sz="1200" dirty="0"/>
              <a:t> 혜택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pPr lvl="1"/>
            <a:r>
              <a:rPr lang="ko-KR" altLang="en-US" sz="1400" b="1" dirty="0"/>
              <a:t>고객센터</a:t>
            </a:r>
            <a:r>
              <a:rPr lang="en-US" altLang="ko-KR" sz="1400" dirty="0"/>
              <a:t>: </a:t>
            </a:r>
            <a:r>
              <a:rPr lang="ko-KR" altLang="en-US" sz="1200" dirty="0"/>
              <a:t>공지사항</a:t>
            </a:r>
            <a:r>
              <a:rPr lang="en-US" altLang="ko-KR" sz="1200" dirty="0"/>
              <a:t>, </a:t>
            </a:r>
            <a:r>
              <a:rPr lang="ko-KR" altLang="en-US" sz="1200" dirty="0"/>
              <a:t>자주 묻는 질문</a:t>
            </a:r>
            <a:r>
              <a:rPr lang="en-US" altLang="ko-KR" sz="1200" dirty="0"/>
              <a:t>, 1:1 </a:t>
            </a:r>
            <a:r>
              <a:rPr lang="ko-KR" altLang="en-US" sz="1200" dirty="0"/>
              <a:t>문의</a:t>
            </a:r>
            <a:endParaRPr lang="en-US" altLang="ko-KR" sz="1200" dirty="0"/>
          </a:p>
          <a:p>
            <a:pPr lvl="1"/>
            <a:endParaRPr lang="ko-KR" altLang="en-US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주문 통계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400" dirty="0"/>
          </a:p>
          <a:p>
            <a:pPr lvl="1"/>
            <a:r>
              <a:rPr lang="ko-KR" altLang="en-US" sz="1200" dirty="0"/>
              <a:t>주문 수</a:t>
            </a:r>
            <a:r>
              <a:rPr lang="en-US" altLang="ko-KR" sz="1200" dirty="0"/>
              <a:t>, </a:t>
            </a:r>
            <a:r>
              <a:rPr lang="ko-KR" altLang="en-US" sz="1200" dirty="0"/>
              <a:t>주문 금액</a:t>
            </a:r>
            <a:r>
              <a:rPr lang="en-US" altLang="ko-KR" sz="1200" dirty="0"/>
              <a:t>, </a:t>
            </a:r>
            <a:r>
              <a:rPr lang="ko-KR" altLang="en-US" sz="1200" dirty="0"/>
              <a:t>주간 바로 결제 정산 금액 확인</a:t>
            </a:r>
          </a:p>
          <a:p>
            <a:endParaRPr lang="en-US" altLang="ko-KR" sz="1400" b="1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리뷰 관리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200" dirty="0"/>
          </a:p>
          <a:p>
            <a:pPr lvl="1"/>
            <a:r>
              <a:rPr lang="ko-KR" altLang="en-US" sz="1200" dirty="0"/>
              <a:t>실시간 리뷰 확인 및 댓글 작성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D45BD-AD18-7E90-5A28-E188EDB0773E}"/>
              </a:ext>
            </a:extLst>
          </p:cNvPr>
          <p:cNvSpPr txBox="1"/>
          <p:nvPr/>
        </p:nvSpPr>
        <p:spPr>
          <a:xfrm>
            <a:off x="4949142" y="916536"/>
            <a:ext cx="4956858" cy="5732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업소 정보 설정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기본 메뉴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ko-KR" altLang="en-US" sz="900" dirty="0"/>
          </a:p>
          <a:p>
            <a:pPr lvl="1"/>
            <a:r>
              <a:rPr lang="ko-KR" altLang="en-US" sz="1200" dirty="0"/>
              <a:t>배달 최소 주문 금액</a:t>
            </a:r>
            <a:r>
              <a:rPr lang="en-US" altLang="ko-KR" sz="1200" dirty="0"/>
              <a:t>, </a:t>
            </a:r>
            <a:r>
              <a:rPr lang="ko-KR" altLang="en-US" sz="1200" dirty="0"/>
              <a:t>결제 방법</a:t>
            </a:r>
            <a:r>
              <a:rPr lang="en-US" altLang="ko-KR" sz="1200" dirty="0"/>
              <a:t>, </a:t>
            </a:r>
            <a:r>
              <a:rPr lang="ko-KR" altLang="en-US" sz="1200" dirty="0"/>
              <a:t>배달 팁 설정</a:t>
            </a:r>
            <a:endParaRPr lang="en-US" altLang="ko-KR" sz="1200" dirty="0"/>
          </a:p>
          <a:p>
            <a:pPr lvl="1"/>
            <a:endParaRPr lang="ko-KR" altLang="en-US" sz="10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영업 여부 설정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00" dirty="0"/>
          </a:p>
          <a:p>
            <a:pPr lvl="1"/>
            <a:r>
              <a:rPr lang="ko-KR" altLang="en-US" sz="1200" dirty="0"/>
              <a:t>주문 가능</a:t>
            </a:r>
            <a:r>
              <a:rPr lang="en-US" altLang="ko-KR" sz="1200" dirty="0"/>
              <a:t>, </a:t>
            </a:r>
            <a:r>
              <a:rPr lang="ko-KR" altLang="en-US" sz="1200" dirty="0"/>
              <a:t>전화 주문만 가능</a:t>
            </a:r>
            <a:r>
              <a:rPr lang="en-US" altLang="ko-KR" sz="1200" dirty="0"/>
              <a:t>, </a:t>
            </a:r>
            <a:r>
              <a:rPr lang="ko-KR" altLang="en-US" sz="1200" dirty="0"/>
              <a:t>영업 준비 중</a:t>
            </a:r>
            <a:endParaRPr lang="en-US" altLang="ko-KR" sz="1200" dirty="0"/>
          </a:p>
          <a:p>
            <a:pPr lvl="1"/>
            <a:endParaRPr lang="ko-KR" altLang="en-US" sz="105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메뉴 설정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00" dirty="0"/>
          </a:p>
          <a:p>
            <a:pPr lvl="1"/>
            <a:r>
              <a:rPr lang="ko-KR" altLang="en-US" sz="1200" dirty="0"/>
              <a:t>전체 메뉴 정보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셋트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구성</a:t>
            </a:r>
            <a:r>
              <a:rPr lang="en-US" altLang="ko-KR" sz="1200" dirty="0"/>
              <a:t>, </a:t>
            </a:r>
            <a:r>
              <a:rPr lang="ko-KR" altLang="en-US" sz="1200" dirty="0"/>
              <a:t>맛 선택</a:t>
            </a:r>
            <a:r>
              <a:rPr lang="en-US" altLang="ko-KR" sz="1200" dirty="0"/>
              <a:t>), </a:t>
            </a:r>
            <a:r>
              <a:rPr lang="ko-KR" altLang="en-US" sz="1200" dirty="0"/>
              <a:t>메뉴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부가 설명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맛 선택</a:t>
            </a:r>
            <a:r>
              <a:rPr lang="en-US" altLang="ko-KR" sz="1200" dirty="0"/>
              <a:t>), </a:t>
            </a:r>
            <a:r>
              <a:rPr lang="ko-KR" altLang="en-US" sz="1200" dirty="0"/>
              <a:t>사이드 메뉴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부가 설명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맛 선택</a:t>
            </a:r>
            <a:r>
              <a:rPr lang="en-US" altLang="ko-KR" sz="1200" dirty="0"/>
              <a:t>), </a:t>
            </a:r>
            <a:r>
              <a:rPr lang="ko-KR" altLang="en-US" sz="1200" dirty="0"/>
              <a:t>추가 메뉴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맛 선택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토핑</a:t>
            </a:r>
            <a:r>
              <a:rPr lang="en-US" altLang="ko-KR" sz="1200" dirty="0"/>
              <a:t>(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0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정보 관리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00" dirty="0"/>
          </a:p>
          <a:p>
            <a:pPr lvl="1"/>
            <a:r>
              <a:rPr lang="ko-KR" altLang="en-US" sz="1200" dirty="0"/>
              <a:t>가게 소개</a:t>
            </a:r>
            <a:r>
              <a:rPr lang="en-US" altLang="ko-KR" sz="1200" dirty="0"/>
              <a:t>, </a:t>
            </a:r>
            <a:r>
              <a:rPr lang="ko-KR" altLang="en-US" sz="1200" dirty="0"/>
              <a:t>가게 통계</a:t>
            </a:r>
            <a:r>
              <a:rPr lang="en-US" altLang="ko-KR" sz="1200" dirty="0"/>
              <a:t>, </a:t>
            </a:r>
            <a:r>
              <a:rPr lang="ko-KR" altLang="en-US" sz="1200" dirty="0"/>
              <a:t>배달 팁 안내</a:t>
            </a:r>
            <a:r>
              <a:rPr lang="en-US" altLang="ko-KR" sz="1200" dirty="0"/>
              <a:t>, </a:t>
            </a:r>
            <a:r>
              <a:rPr lang="ko-KR" altLang="en-US" sz="1200" dirty="0"/>
              <a:t>안내 및 혜택</a:t>
            </a:r>
            <a:r>
              <a:rPr lang="en-US" altLang="ko-KR" sz="1200" dirty="0"/>
              <a:t>, </a:t>
            </a:r>
            <a:r>
              <a:rPr lang="ko-KR" altLang="en-US" sz="1200" dirty="0"/>
              <a:t>영업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위치 정보</a:t>
            </a:r>
            <a:r>
              <a:rPr lang="en-US" altLang="ko-KR" sz="1200" dirty="0"/>
              <a:t>, </a:t>
            </a:r>
            <a:r>
              <a:rPr lang="ko-KR" altLang="en-US" sz="1200" dirty="0"/>
              <a:t>사업자 정보 </a:t>
            </a:r>
            <a:r>
              <a:rPr lang="en-US" altLang="ko-KR" sz="1200" dirty="0"/>
              <a:t>(</a:t>
            </a:r>
            <a:r>
              <a:rPr lang="ko-KR" altLang="en-US" sz="1200" dirty="0"/>
              <a:t>가게 소개</a:t>
            </a:r>
            <a:r>
              <a:rPr lang="en-US" altLang="ko-KR" sz="1200" dirty="0"/>
              <a:t>, </a:t>
            </a:r>
            <a:r>
              <a:rPr lang="ko-KR" altLang="en-US" sz="1200" dirty="0"/>
              <a:t>배달 팁</a:t>
            </a:r>
            <a:r>
              <a:rPr lang="en-US" altLang="ko-KR" sz="1200" dirty="0"/>
              <a:t>, </a:t>
            </a:r>
            <a:r>
              <a:rPr lang="ko-KR" altLang="en-US" sz="1200" dirty="0"/>
              <a:t>안내 및 혜택은 수정 가능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2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리뷰 관리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50" dirty="0"/>
          </a:p>
          <a:p>
            <a:pPr lvl="1"/>
            <a:r>
              <a:rPr lang="ko-KR" altLang="en-US" sz="1200" dirty="0"/>
              <a:t>리뷰 추천 이미지</a:t>
            </a:r>
            <a:r>
              <a:rPr lang="en-US" altLang="ko-KR" sz="1200" dirty="0"/>
              <a:t>(3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  <a:r>
              <a:rPr lang="ko-KR" altLang="en-US" sz="1200" dirty="0"/>
              <a:t>와 리뷰 소개 작성</a:t>
            </a:r>
            <a:endParaRPr lang="en-US" altLang="ko-KR" sz="1200" dirty="0"/>
          </a:p>
          <a:p>
            <a:pPr lvl="1"/>
            <a:endParaRPr lang="ko-KR" altLang="en-US" sz="1200" dirty="0"/>
          </a:p>
          <a:p>
            <a:pPr lvl="1"/>
            <a:r>
              <a:rPr lang="ko-KR" altLang="en-US" sz="1200" dirty="0"/>
              <a:t>리뷰에 댓글 작성 및 문제 시 신고 가능 </a:t>
            </a:r>
            <a:r>
              <a:rPr lang="en-US" altLang="ko-KR" sz="1200" dirty="0"/>
              <a:t>(</a:t>
            </a:r>
            <a:r>
              <a:rPr lang="ko-KR" altLang="en-US" sz="1200" dirty="0"/>
              <a:t>관리자 확인 후 삭제 결정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이벤트 및 쿠폰 제공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050" dirty="0"/>
          </a:p>
          <a:p>
            <a:pPr lvl="1"/>
            <a:r>
              <a:rPr lang="ko-KR" altLang="en-US" sz="1200" dirty="0"/>
              <a:t>최소 </a:t>
            </a:r>
            <a:r>
              <a:rPr lang="en-US" altLang="ko-KR" sz="1200" dirty="0"/>
              <a:t>1000</a:t>
            </a:r>
            <a:r>
              <a:rPr lang="ko-KR" altLang="en-US" sz="1200" dirty="0"/>
              <a:t>원 이상의 쿠폰 제공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E16DA0-1B99-9A21-50F3-07955C8B6FCD}"/>
              </a:ext>
            </a:extLst>
          </p:cNvPr>
          <p:cNvSpPr txBox="1"/>
          <p:nvPr/>
        </p:nvSpPr>
        <p:spPr>
          <a:xfrm>
            <a:off x="111407" y="4941309"/>
            <a:ext cx="4956858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주문 처리</a:t>
            </a:r>
            <a:endParaRPr lang="en-US" altLang="ko-KR" b="1" dirty="0"/>
          </a:p>
          <a:p>
            <a:endParaRPr lang="ko-KR" altLang="en-US" sz="1400" b="1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주문 확인 및 처리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200" dirty="0">
              <a:solidFill>
                <a:srgbClr val="FF0000"/>
              </a:solidFill>
            </a:endParaRPr>
          </a:p>
          <a:p>
            <a:pPr lvl="1"/>
            <a:r>
              <a:rPr lang="ko-KR" altLang="en-US" sz="1200" dirty="0"/>
              <a:t>주문 확인 후 조리 및 배달에 필요한 시간 입력 </a:t>
            </a:r>
            <a:r>
              <a:rPr lang="en-US" altLang="ko-KR" sz="1200" dirty="0"/>
              <a:t>(</a:t>
            </a:r>
            <a:r>
              <a:rPr lang="ko-KR" altLang="en-US" sz="1200" dirty="0"/>
              <a:t>분 단위</a:t>
            </a:r>
            <a:r>
              <a:rPr lang="en-US" altLang="ko-KR" sz="1200" dirty="0"/>
              <a:t>)</a:t>
            </a:r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/>
              <a:t>주문자에게 필요한 시간 및 주문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42770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59EB7B-0297-25ED-D822-E25A5C9C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46541"/>
              </p:ext>
            </p:extLst>
          </p:nvPr>
        </p:nvGraphicFramePr>
        <p:xfrm>
          <a:off x="8571238" y="1004405"/>
          <a:ext cx="1240672" cy="2017839"/>
        </p:xfrm>
        <a:graphic>
          <a:graphicData uri="http://schemas.openxmlformats.org/drawingml/2006/table">
            <a:tbl>
              <a:tblPr/>
              <a:tblGrid>
                <a:gridCol w="222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 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ID/PW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분실시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소셜미디어 로그인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비회원으로 이용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가입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회원가입 정보기입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다음 회원가입 정보로 입력란으로 넘어가기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01D4961-7E84-42B8-B7CD-8B02EDECF8B6}"/>
              </a:ext>
            </a:extLst>
          </p:cNvPr>
          <p:cNvSpPr txBox="1"/>
          <p:nvPr/>
        </p:nvSpPr>
        <p:spPr>
          <a:xfrm>
            <a:off x="1053795" y="4690220"/>
            <a:ext cx="1178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</a:t>
            </a:r>
            <a:endParaRPr lang="ko-KR" altLang="en-US" sz="2000" b="1" dirty="0">
              <a:solidFill>
                <a:srgbClr val="FF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00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스플래시 스크린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01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로그인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7" name="모서리가 둥근 직사각형 65">
            <a:extLst>
              <a:ext uri="{FF2B5EF4-FFF2-40B4-BE49-F238E27FC236}">
                <a16:creationId xmlns:a16="http://schemas.microsoft.com/office/drawing/2014/main" id="{60F0502A-2102-4B69-8AA2-34C1A000DA6A}"/>
              </a:ext>
            </a:extLst>
          </p:cNvPr>
          <p:cNvSpPr/>
          <p:nvPr/>
        </p:nvSpPr>
        <p:spPr>
          <a:xfrm>
            <a:off x="3116412" y="1331408"/>
            <a:ext cx="2324887" cy="299213"/>
          </a:xfrm>
          <a:prstGeom prst="roundRect">
            <a:avLst>
              <a:gd name="adj" fmla="val 612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이메일</a:t>
            </a:r>
          </a:p>
        </p:txBody>
      </p:sp>
      <p:sp>
        <p:nvSpPr>
          <p:cNvPr id="18" name="모서리가 둥근 직사각형 69">
            <a:extLst>
              <a:ext uri="{FF2B5EF4-FFF2-40B4-BE49-F238E27FC236}">
                <a16:creationId xmlns:a16="http://schemas.microsoft.com/office/drawing/2014/main" id="{9D609F4C-4366-4D55-AFD8-9F62CB7BBEC1}"/>
              </a:ext>
            </a:extLst>
          </p:cNvPr>
          <p:cNvSpPr/>
          <p:nvPr/>
        </p:nvSpPr>
        <p:spPr>
          <a:xfrm>
            <a:off x="3116412" y="1678250"/>
            <a:ext cx="2324887" cy="299213"/>
          </a:xfrm>
          <a:prstGeom prst="roundRect">
            <a:avLst>
              <a:gd name="adj" fmla="val 612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비밀번호</a:t>
            </a:r>
          </a:p>
        </p:txBody>
      </p:sp>
      <p:sp>
        <p:nvSpPr>
          <p:cNvPr id="19" name="모서리가 둥근 직사각형 70">
            <a:extLst>
              <a:ext uri="{FF2B5EF4-FFF2-40B4-BE49-F238E27FC236}">
                <a16:creationId xmlns:a16="http://schemas.microsoft.com/office/drawing/2014/main" id="{2B25ACC2-623D-4CCB-BBCA-378899D669BD}"/>
              </a:ext>
            </a:extLst>
          </p:cNvPr>
          <p:cNvSpPr/>
          <p:nvPr/>
        </p:nvSpPr>
        <p:spPr>
          <a:xfrm>
            <a:off x="3116411" y="2342608"/>
            <a:ext cx="2324887" cy="299213"/>
          </a:xfrm>
          <a:prstGeom prst="roundRect">
            <a:avLst>
              <a:gd name="adj" fmla="val 6129"/>
            </a:avLst>
          </a:prstGeom>
          <a:solidFill>
            <a:schemeClr val="bg1">
              <a:lumMod val="65000"/>
            </a:schemeClr>
          </a:solidFill>
          <a:ln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로그인</a:t>
            </a:r>
          </a:p>
        </p:txBody>
      </p:sp>
      <p:pic>
        <p:nvPicPr>
          <p:cNvPr id="20" name="Picture 2" descr="https://static.thenounproject.com/png/1480604-200.png">
            <a:hlinkClick r:id="rId3" tooltip="Eye Close"/>
            <a:extLst>
              <a:ext uri="{FF2B5EF4-FFF2-40B4-BE49-F238E27FC236}">
                <a16:creationId xmlns:a16="http://schemas.microsoft.com/office/drawing/2014/main" id="{2693DF81-8555-4460-A582-7295DF76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09" y="1759402"/>
            <a:ext cx="147918" cy="1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912DFE5-AF8B-4FB0-95CE-62A5B5EEAE88}"/>
              </a:ext>
            </a:extLst>
          </p:cNvPr>
          <p:cNvCxnSpPr>
            <a:cxnSpLocks/>
          </p:cNvCxnSpPr>
          <p:nvPr/>
        </p:nvCxnSpPr>
        <p:spPr>
          <a:xfrm>
            <a:off x="3116411" y="3490784"/>
            <a:ext cx="231433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C67846D-B970-4789-88D7-2D33A22B3E0F}"/>
              </a:ext>
            </a:extLst>
          </p:cNvPr>
          <p:cNvSpPr txBox="1"/>
          <p:nvPr/>
        </p:nvSpPr>
        <p:spPr>
          <a:xfrm>
            <a:off x="3772146" y="3396297"/>
            <a:ext cx="1013419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소셜미디어로 로그인</a:t>
            </a:r>
          </a:p>
        </p:txBody>
      </p:sp>
      <p:sp>
        <p:nvSpPr>
          <p:cNvPr id="90" name="모서리가 둥근 직사각형 70">
            <a:extLst>
              <a:ext uri="{FF2B5EF4-FFF2-40B4-BE49-F238E27FC236}">
                <a16:creationId xmlns:a16="http://schemas.microsoft.com/office/drawing/2014/main" id="{940515C6-D063-4693-8583-FEA6FE44EAB0}"/>
              </a:ext>
            </a:extLst>
          </p:cNvPr>
          <p:cNvSpPr/>
          <p:nvPr/>
        </p:nvSpPr>
        <p:spPr>
          <a:xfrm>
            <a:off x="3116411" y="5526592"/>
            <a:ext cx="2324887" cy="299213"/>
          </a:xfrm>
          <a:prstGeom prst="roundRect">
            <a:avLst>
              <a:gd name="adj" fmla="val 6129"/>
            </a:avLst>
          </a:prstGeom>
          <a:solidFill>
            <a:schemeClr val="bg1"/>
          </a:solidFill>
          <a:ln>
            <a:solidFill>
              <a:srgbClr val="0099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>
                <a:solidFill>
                  <a:srgbClr val="0099FF"/>
                </a:solidFill>
              </a:rPr>
              <a:t>회원가입</a:t>
            </a:r>
            <a:endParaRPr lang="ko-KR" altLang="en-US" sz="700" dirty="0">
              <a:solidFill>
                <a:srgbClr val="0099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939097-1408-45AB-8EA6-F446DC0B598F}"/>
              </a:ext>
            </a:extLst>
          </p:cNvPr>
          <p:cNvSpPr txBox="1"/>
          <p:nvPr/>
        </p:nvSpPr>
        <p:spPr>
          <a:xfrm>
            <a:off x="3116407" y="6058739"/>
            <a:ext cx="2314330" cy="200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INHAYO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회원가입 또는 서비스를 이용하면 </a:t>
            </a:r>
            <a:r>
              <a:rPr lang="ko-KR" altLang="en-US" sz="700" dirty="0">
                <a:solidFill>
                  <a:srgbClr val="0099FF"/>
                </a:solidFill>
                <a:latin typeface="+mj-ea"/>
                <a:ea typeface="+mj-ea"/>
              </a:rPr>
              <a:t>서비스 이용약관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en-US" altLang="ko-KR" sz="700" dirty="0">
                <a:solidFill>
                  <a:srgbClr val="0099FF"/>
                </a:solidFill>
                <a:latin typeface="+mj-ea"/>
                <a:ea typeface="+mj-ea"/>
              </a:rPr>
              <a:t>  </a:t>
            </a:r>
            <a:r>
              <a:rPr lang="ko-KR" altLang="en-US" sz="700" dirty="0">
                <a:solidFill>
                  <a:srgbClr val="0099FF"/>
                </a:solidFill>
                <a:latin typeface="+mj-ea"/>
                <a:ea typeface="+mj-ea"/>
              </a:rPr>
              <a:t>개인정보 취급방침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 동의하는 것입니다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A1DF4B8-408C-4EBA-BC46-D22A4B5F6540}"/>
              </a:ext>
            </a:extLst>
          </p:cNvPr>
          <p:cNvSpPr txBox="1"/>
          <p:nvPr/>
        </p:nvSpPr>
        <p:spPr>
          <a:xfrm>
            <a:off x="3637495" y="2820251"/>
            <a:ext cx="1282723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>
                <a:solidFill>
                  <a:srgbClr val="0099FF"/>
                </a:solidFill>
              </a:rPr>
              <a:t>비밀번호를 잊어버렸습니다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0999F6-FBD9-440B-801C-E83115ECF1F7}"/>
              </a:ext>
            </a:extLst>
          </p:cNvPr>
          <p:cNvGrpSpPr/>
          <p:nvPr/>
        </p:nvGrpSpPr>
        <p:grpSpPr>
          <a:xfrm>
            <a:off x="3100922" y="3767259"/>
            <a:ext cx="1684644" cy="308589"/>
            <a:chOff x="3100921" y="3767259"/>
            <a:chExt cx="2183943" cy="40005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CD3D79F-795C-47CF-B493-A5E613238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4900"/>
            <a:stretch/>
          </p:blipFill>
          <p:spPr>
            <a:xfrm>
              <a:off x="3100921" y="3767259"/>
              <a:ext cx="405604" cy="400050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5554A778-802C-43A9-8742-AEE152B34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088" r="63812"/>
            <a:stretch/>
          </p:blipFill>
          <p:spPr>
            <a:xfrm>
              <a:off x="3540423" y="3767259"/>
              <a:ext cx="405604" cy="400050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85F18928-AEA2-4E71-8B11-74FC856BC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401" r="42499"/>
            <a:stretch/>
          </p:blipFill>
          <p:spPr>
            <a:xfrm>
              <a:off x="3988714" y="3767259"/>
              <a:ext cx="405604" cy="400050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8D3D7C63-D950-4EAF-BD47-7B88F87E1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714" r="21186"/>
            <a:stretch/>
          </p:blipFill>
          <p:spPr>
            <a:xfrm>
              <a:off x="4433987" y="3767259"/>
              <a:ext cx="405604" cy="400050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A10853D1-C39E-4A99-B3CA-040C0F580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323" r="-423"/>
            <a:stretch/>
          </p:blipFill>
          <p:spPr>
            <a:xfrm>
              <a:off x="4879260" y="3767259"/>
              <a:ext cx="405604" cy="400050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D69895A-8CA0-44B3-8A0E-B27FC1CA1DC6}"/>
              </a:ext>
            </a:extLst>
          </p:cNvPr>
          <p:cNvSpPr txBox="1"/>
          <p:nvPr/>
        </p:nvSpPr>
        <p:spPr>
          <a:xfrm>
            <a:off x="5973892" y="6058739"/>
            <a:ext cx="2314330" cy="200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INHAYO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회원가입 또는 서비스를 이용하면 </a:t>
            </a:r>
            <a:r>
              <a:rPr lang="ko-KR" altLang="en-US" sz="700" dirty="0">
                <a:solidFill>
                  <a:srgbClr val="0099FF"/>
                </a:solidFill>
                <a:latin typeface="+mj-ea"/>
                <a:ea typeface="+mj-ea"/>
              </a:rPr>
              <a:t>서비스 이용약관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,</a:t>
            </a:r>
            <a:r>
              <a:rPr lang="en-US" altLang="ko-KR" sz="700" dirty="0">
                <a:solidFill>
                  <a:srgbClr val="0099FF"/>
                </a:solidFill>
                <a:latin typeface="+mj-ea"/>
                <a:ea typeface="+mj-ea"/>
              </a:rPr>
              <a:t>  </a:t>
            </a:r>
            <a:r>
              <a:rPr lang="ko-KR" altLang="en-US" sz="700" dirty="0">
                <a:solidFill>
                  <a:srgbClr val="0099FF"/>
                </a:solidFill>
                <a:latin typeface="+mj-ea"/>
                <a:ea typeface="+mj-ea"/>
              </a:rPr>
              <a:t>개인정보 취급방침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에 동의하는 것입니다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 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E0FD67F-F689-4839-A3D8-5B56210D35EA}"/>
              </a:ext>
            </a:extLst>
          </p:cNvPr>
          <p:cNvSpPr txBox="1"/>
          <p:nvPr/>
        </p:nvSpPr>
        <p:spPr>
          <a:xfrm>
            <a:off x="3116407" y="2029628"/>
            <a:ext cx="12554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  <a:latin typeface="+mj-ea"/>
                <a:ea typeface="+mj-ea"/>
              </a:rPr>
              <a:t>로그인이 되지 않았습니다</a:t>
            </a:r>
            <a:r>
              <a:rPr lang="en-US" altLang="ko-KR" sz="700" dirty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7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6F5EC42-41EB-4A8A-99C4-99B3C8EAE49A}"/>
              </a:ext>
            </a:extLst>
          </p:cNvPr>
          <p:cNvSpPr/>
          <p:nvPr/>
        </p:nvSpPr>
        <p:spPr>
          <a:xfrm>
            <a:off x="5422617" y="236609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58219E4-D691-41B3-BCEC-6C82DE69456F}"/>
              </a:ext>
            </a:extLst>
          </p:cNvPr>
          <p:cNvSpPr/>
          <p:nvPr/>
        </p:nvSpPr>
        <p:spPr>
          <a:xfrm>
            <a:off x="3506986" y="289258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BB0FF6-A613-4B29-A3DC-43956F64CB56}"/>
              </a:ext>
            </a:extLst>
          </p:cNvPr>
          <p:cNvSpPr/>
          <p:nvPr/>
        </p:nvSpPr>
        <p:spPr>
          <a:xfrm>
            <a:off x="3093519" y="422840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5140583" y="574960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5EAB7D2-0849-476C-8090-E9DC5C55286B}"/>
              </a:ext>
            </a:extLst>
          </p:cNvPr>
          <p:cNvSpPr/>
          <p:nvPr/>
        </p:nvSpPr>
        <p:spPr>
          <a:xfrm>
            <a:off x="5968627" y="132082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치킨 배달 일러스트 ai 다운로드 download Chicken Delivery vector - Urbanbrush">
            <a:extLst>
              <a:ext uri="{FF2B5EF4-FFF2-40B4-BE49-F238E27FC236}">
                <a16:creationId xmlns:a16="http://schemas.microsoft.com/office/drawing/2014/main" id="{FEFAE8EF-11AD-07C6-CA2D-EB7FA36AB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b="5607"/>
          <a:stretch/>
        </p:blipFill>
        <p:spPr bwMode="auto">
          <a:xfrm flipH="1">
            <a:off x="768973" y="1991663"/>
            <a:ext cx="1809824" cy="17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2CBF8-A78E-A6FA-7DD7-A68EF42B65BE}"/>
              </a:ext>
            </a:extLst>
          </p:cNvPr>
          <p:cNvSpPr txBox="1"/>
          <p:nvPr/>
        </p:nvSpPr>
        <p:spPr>
          <a:xfrm>
            <a:off x="3678763" y="881565"/>
            <a:ext cx="1178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</a:t>
            </a:r>
            <a:endParaRPr lang="ko-KR" altLang="en-US" sz="1400" b="1" dirty="0">
              <a:solidFill>
                <a:srgbClr val="FF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모서리가 둥근 직사각형 70">
            <a:extLst>
              <a:ext uri="{FF2B5EF4-FFF2-40B4-BE49-F238E27FC236}">
                <a16:creationId xmlns:a16="http://schemas.microsoft.com/office/drawing/2014/main" id="{3FC9E385-A861-29D7-49B9-3E5B8BCC006A}"/>
              </a:ext>
            </a:extLst>
          </p:cNvPr>
          <p:cNvSpPr/>
          <p:nvPr/>
        </p:nvSpPr>
        <p:spPr>
          <a:xfrm>
            <a:off x="3105745" y="5046610"/>
            <a:ext cx="2324887" cy="299213"/>
          </a:xfrm>
          <a:prstGeom prst="roundRect">
            <a:avLst>
              <a:gd name="adj" fmla="val 6129"/>
            </a:avLst>
          </a:prstGeom>
          <a:ln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700" dirty="0">
                <a:solidFill>
                  <a:schemeClr val="accent2"/>
                </a:solidFill>
              </a:rPr>
              <a:t>비회원으로 이용하기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0AF3A5-7AE0-4CDD-B222-EA673F373F1F}"/>
              </a:ext>
            </a:extLst>
          </p:cNvPr>
          <p:cNvSpPr/>
          <p:nvPr/>
        </p:nvSpPr>
        <p:spPr>
          <a:xfrm>
            <a:off x="5361387" y="140240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3363744" y="494104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5E90A7-7025-1C7E-212B-1A5091A98B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80" r="2777"/>
          <a:stretch/>
        </p:blipFill>
        <p:spPr>
          <a:xfrm>
            <a:off x="6121027" y="1352261"/>
            <a:ext cx="2088332" cy="175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6702F-BDAB-7F2C-1C4A-568E83C2BFE5}"/>
              </a:ext>
            </a:extLst>
          </p:cNvPr>
          <p:cNvSpPr txBox="1"/>
          <p:nvPr/>
        </p:nvSpPr>
        <p:spPr>
          <a:xfrm>
            <a:off x="6416042" y="881565"/>
            <a:ext cx="1178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</a:t>
            </a:r>
            <a:endParaRPr lang="ko-KR" altLang="en-US" sz="1400" b="1" dirty="0">
              <a:solidFill>
                <a:srgbClr val="FF000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78EB00C-2898-37E9-4DDE-CDFE5A9937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2957325"/>
            <a:ext cx="326047" cy="326047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4E88591-563B-457B-BD5A-603155EFB8CA}"/>
              </a:ext>
            </a:extLst>
          </p:cNvPr>
          <p:cNvSpPr/>
          <p:nvPr/>
        </p:nvSpPr>
        <p:spPr>
          <a:xfrm>
            <a:off x="7641678" y="2855856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3093519" y="600657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02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회원가입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9B977C-F92C-DC75-099E-5C5EF1314898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BBD2AF-8985-E76C-4EEB-286A71076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2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09E633-3472-1EFF-B0A3-C493255A4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37" y="881565"/>
            <a:ext cx="2643138" cy="4529600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584295"/>
              </p:ext>
            </p:extLst>
          </p:nvPr>
        </p:nvGraphicFramePr>
        <p:xfrm>
          <a:off x="8571238" y="1004405"/>
          <a:ext cx="1228358" cy="4088960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검색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어플배달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어플배달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상세보기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가맹점배달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가맹점배달 상세보기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홈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주문내역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찜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주소 검색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주소 추가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기존 주소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업체 검색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최근검색어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실시간 급상승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96119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AI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추천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4097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03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스플래시 스크린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04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주소검색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6F5EC42-41EB-4A8A-99C4-99B3C8EAE49A}"/>
              </a:ext>
            </a:extLst>
          </p:cNvPr>
          <p:cNvSpPr/>
          <p:nvPr/>
        </p:nvSpPr>
        <p:spPr>
          <a:xfrm>
            <a:off x="2568258" y="80779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BB0FF6-A613-4B29-A3DC-43956F64CB56}"/>
              </a:ext>
            </a:extLst>
          </p:cNvPr>
          <p:cNvSpPr/>
          <p:nvPr/>
        </p:nvSpPr>
        <p:spPr>
          <a:xfrm>
            <a:off x="63481" y="168320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82841" y="342900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5EAB7D2-0849-476C-8090-E9DC5C55286B}"/>
              </a:ext>
            </a:extLst>
          </p:cNvPr>
          <p:cNvSpPr/>
          <p:nvPr/>
        </p:nvSpPr>
        <p:spPr>
          <a:xfrm>
            <a:off x="208352" y="600937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0AF3A5-7AE0-4CDD-B222-EA673F373F1F}"/>
              </a:ext>
            </a:extLst>
          </p:cNvPr>
          <p:cNvSpPr/>
          <p:nvPr/>
        </p:nvSpPr>
        <p:spPr>
          <a:xfrm>
            <a:off x="37001" y="95925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2562228" y="181257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4E88591-563B-457B-BD5A-603155EFB8CA}"/>
              </a:ext>
            </a:extLst>
          </p:cNvPr>
          <p:cNvSpPr/>
          <p:nvPr/>
        </p:nvSpPr>
        <p:spPr>
          <a:xfrm>
            <a:off x="876704" y="600657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2583098" y="341458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05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검색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4016943-79A3-84AA-C89C-766C38A7E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4897" y="987730"/>
            <a:ext cx="209561" cy="15875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A4BA19-04DD-6E4F-D242-A570C76EC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041" y="5368716"/>
            <a:ext cx="2579130" cy="63785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8030D7-B5C9-DF21-93BB-07CAF2175D43}"/>
              </a:ext>
            </a:extLst>
          </p:cNvPr>
          <p:cNvSpPr/>
          <p:nvPr/>
        </p:nvSpPr>
        <p:spPr>
          <a:xfrm>
            <a:off x="2475839" y="140481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01DA62-848A-DBEB-1C95-6B02CC536A3F}"/>
              </a:ext>
            </a:extLst>
          </p:cNvPr>
          <p:cNvSpPr/>
          <p:nvPr/>
        </p:nvSpPr>
        <p:spPr>
          <a:xfrm>
            <a:off x="1444584" y="5995873"/>
            <a:ext cx="302342" cy="130088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4435A95-2D44-1933-0FFE-9926DC93C975}"/>
              </a:ext>
            </a:extLst>
          </p:cNvPr>
          <p:cNvSpPr/>
          <p:nvPr/>
        </p:nvSpPr>
        <p:spPr>
          <a:xfrm>
            <a:off x="2084768" y="5998750"/>
            <a:ext cx="368510" cy="124333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5A8500-27EC-9E7E-2AFC-8FFB9F1F32D2}"/>
              </a:ext>
            </a:extLst>
          </p:cNvPr>
          <p:cNvSpPr/>
          <p:nvPr/>
        </p:nvSpPr>
        <p:spPr>
          <a:xfrm>
            <a:off x="1835636" y="5298035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853B915-F696-4D7F-24C3-257500599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2642" y="807798"/>
            <a:ext cx="2674346" cy="453976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68FE038-C7C2-CC52-E654-EAC05D10F2B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90" t="45979" r="1069" b="1468"/>
          <a:stretch/>
        </p:blipFill>
        <p:spPr>
          <a:xfrm>
            <a:off x="2942642" y="3486896"/>
            <a:ext cx="2671151" cy="3083249"/>
          </a:xfrm>
          <a:prstGeom prst="round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37BEFFB-6612-1DD5-E0D6-98C34A3BE0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1" t="5653" r="205" b="4770"/>
          <a:stretch/>
        </p:blipFill>
        <p:spPr>
          <a:xfrm>
            <a:off x="5785904" y="807798"/>
            <a:ext cx="2599954" cy="5106866"/>
          </a:xfrm>
          <a:prstGeom prst="rect">
            <a:avLst/>
          </a:prstGeom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794" y="6085574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4E41B-2355-8DD8-046A-0B6F994E0169}"/>
              </a:ext>
            </a:extLst>
          </p:cNvPr>
          <p:cNvSpPr/>
          <p:nvPr/>
        </p:nvSpPr>
        <p:spPr>
          <a:xfrm>
            <a:off x="5037965" y="393993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58B54F-8A8C-721E-A803-946788B0EE27}"/>
              </a:ext>
            </a:extLst>
          </p:cNvPr>
          <p:cNvSpPr/>
          <p:nvPr/>
        </p:nvSpPr>
        <p:spPr>
          <a:xfrm>
            <a:off x="5079537" y="5367591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6571-E3D4-7C4A-5289-1F873380DF99}"/>
              </a:ext>
            </a:extLst>
          </p:cNvPr>
          <p:cNvSpPr/>
          <p:nvPr/>
        </p:nvSpPr>
        <p:spPr>
          <a:xfrm>
            <a:off x="7942801" y="916241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61905D-4D84-2064-2C03-76DA69113302}"/>
              </a:ext>
            </a:extLst>
          </p:cNvPr>
          <p:cNvSpPr/>
          <p:nvPr/>
        </p:nvSpPr>
        <p:spPr>
          <a:xfrm>
            <a:off x="6590229" y="1335258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33F2D31-9A3B-796F-569A-DE3981D3F35E}"/>
              </a:ext>
            </a:extLst>
          </p:cNvPr>
          <p:cNvSpPr/>
          <p:nvPr/>
        </p:nvSpPr>
        <p:spPr>
          <a:xfrm>
            <a:off x="6960558" y="2066392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0551F25-56AE-6A38-3581-6D01FECAECE8}"/>
              </a:ext>
            </a:extLst>
          </p:cNvPr>
          <p:cNvSpPr/>
          <p:nvPr/>
        </p:nvSpPr>
        <p:spPr>
          <a:xfrm>
            <a:off x="7325587" y="3511844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E56470-F741-8CA6-D10E-DEF6FF88F0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3A787A0-C809-D2AA-DAB2-6263E061BDA4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7D17F0-CC63-60EC-C42C-8B61A4E518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61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B07FD-00D7-2350-4BD9-2638F68BB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68" r="216" b="2666"/>
          <a:stretch/>
        </p:blipFill>
        <p:spPr>
          <a:xfrm>
            <a:off x="121426" y="1783510"/>
            <a:ext cx="2635836" cy="42530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0ED714-C7AB-4A9A-E64C-BE0D03C1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43" y="3045309"/>
            <a:ext cx="989094" cy="170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DFE112-1D6D-8A94-1A2A-FBAED8996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0" t="5095" r="260" b="89235"/>
          <a:stretch/>
        </p:blipFill>
        <p:spPr>
          <a:xfrm>
            <a:off x="121426" y="936732"/>
            <a:ext cx="2635837" cy="32317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6F5EC42-41EB-4A8A-99C4-99B3C8EAE49A}"/>
              </a:ext>
            </a:extLst>
          </p:cNvPr>
          <p:cNvSpPr/>
          <p:nvPr/>
        </p:nvSpPr>
        <p:spPr>
          <a:xfrm>
            <a:off x="2568258" y="80779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BB0FF6-A613-4B29-A3DC-43956F64CB56}"/>
              </a:ext>
            </a:extLst>
          </p:cNvPr>
          <p:cNvSpPr/>
          <p:nvPr/>
        </p:nvSpPr>
        <p:spPr>
          <a:xfrm>
            <a:off x="159041" y="198017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1179786" y="29487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0AF3A5-7AE0-4CDD-B222-EA673F373F1F}"/>
              </a:ext>
            </a:extLst>
          </p:cNvPr>
          <p:cNvSpPr/>
          <p:nvPr/>
        </p:nvSpPr>
        <p:spPr>
          <a:xfrm>
            <a:off x="2252165" y="80381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67169" y="300391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8030D7-B5C9-DF21-93BB-07CAF2175D43}"/>
              </a:ext>
            </a:extLst>
          </p:cNvPr>
          <p:cNvSpPr/>
          <p:nvPr/>
        </p:nvSpPr>
        <p:spPr>
          <a:xfrm>
            <a:off x="89669" y="116747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25C6AD-9220-E80F-31D7-2AB73C4E07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84" y="1330587"/>
            <a:ext cx="691020" cy="3329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492007-C3E2-998B-E2DA-D1A655171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2459" y="5009599"/>
            <a:ext cx="989094" cy="1328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593B3FE-461A-7DCB-286E-6755897F2D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401" y="5653053"/>
            <a:ext cx="863644" cy="304816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14E41B-2355-8DD8-046A-0B6F994E0169}"/>
              </a:ext>
            </a:extLst>
          </p:cNvPr>
          <p:cNvSpPr/>
          <p:nvPr/>
        </p:nvSpPr>
        <p:spPr>
          <a:xfrm>
            <a:off x="5037965" y="393993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859489" y="6061767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645" y="6097139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BFDB825-7C9C-D6CD-1A51-5D2B5A3AB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0" t="5095" r="260" b="89235"/>
          <a:stretch/>
        </p:blipFill>
        <p:spPr>
          <a:xfrm>
            <a:off x="2932250" y="909027"/>
            <a:ext cx="2635837" cy="32317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E73A2DC-8909-6A38-805B-7B882050B66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" t="24257" r="300" b="11286"/>
          <a:stretch/>
        </p:blipFill>
        <p:spPr>
          <a:xfrm>
            <a:off x="2990855" y="2066392"/>
            <a:ext cx="2481679" cy="3474223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67EF300-907E-5D23-EB22-E46C33CE87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07935" y="965277"/>
            <a:ext cx="312611" cy="19777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1A0F8BD-CFF3-75B8-AE62-A8E754F28B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7762" y="1304572"/>
            <a:ext cx="691020" cy="332991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C47CDD4-C128-2C66-3057-6F13DD4AD37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651" t="4750" r="56271" b="9468"/>
          <a:stretch/>
        </p:blipFill>
        <p:spPr>
          <a:xfrm>
            <a:off x="3738864" y="1357518"/>
            <a:ext cx="762465" cy="214737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D70B9812-6C13-E70F-8026-23031CD283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2542" y="1762891"/>
            <a:ext cx="406421" cy="15875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DA1080F8-DFD9-CBCA-0FC5-88F2601A03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1970" y="2432248"/>
            <a:ext cx="247663" cy="9525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86C00D9-55E3-CDB1-C072-32AA95A943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39" y="3322098"/>
            <a:ext cx="247663" cy="9525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C1F349D-41E1-A225-F472-B5FBDC2676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4031" y="4203048"/>
            <a:ext cx="247663" cy="9525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24146"/>
              </p:ext>
            </p:extLst>
          </p:nvPr>
        </p:nvGraphicFramePr>
        <p:xfrm>
          <a:off x="8571238" y="1004405"/>
          <a:ext cx="1228358" cy="4088960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홈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정렬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가게메뉴사진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거리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배달료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최소주문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가게보기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주문가능여부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전화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쿠폰발급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정보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원산지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96119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4097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06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 err="1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어플배달</a:t>
              </a: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 상세보기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07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가맹점배달 상세보기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1600806" y="2957176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08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가게 보기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7794" y="6085574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6571-E3D4-7C4A-5289-1F873380DF99}"/>
              </a:ext>
            </a:extLst>
          </p:cNvPr>
          <p:cNvSpPr/>
          <p:nvPr/>
        </p:nvSpPr>
        <p:spPr>
          <a:xfrm>
            <a:off x="7942801" y="916241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61905D-4D84-2064-2C03-76DA69113302}"/>
              </a:ext>
            </a:extLst>
          </p:cNvPr>
          <p:cNvSpPr/>
          <p:nvPr/>
        </p:nvSpPr>
        <p:spPr>
          <a:xfrm>
            <a:off x="6590229" y="1335258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33F2D31-9A3B-796F-569A-DE3981D3F35E}"/>
              </a:ext>
            </a:extLst>
          </p:cNvPr>
          <p:cNvSpPr/>
          <p:nvPr/>
        </p:nvSpPr>
        <p:spPr>
          <a:xfrm>
            <a:off x="6960558" y="2066392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0551F25-56AE-6A38-3581-6D01FECAECE8}"/>
              </a:ext>
            </a:extLst>
          </p:cNvPr>
          <p:cNvSpPr/>
          <p:nvPr/>
        </p:nvSpPr>
        <p:spPr>
          <a:xfrm>
            <a:off x="7325587" y="3511844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AE2AF01-1F6B-C366-E361-9CC245B81DA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131308" t="2724" r="129663" b="91505"/>
          <a:stretch/>
        </p:blipFill>
        <p:spPr>
          <a:xfrm>
            <a:off x="3111362" y="420196"/>
            <a:ext cx="3157551" cy="38760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F9654B4D-05A9-E69D-3CB8-B81974CDE2E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5630" b="6352"/>
          <a:stretch/>
        </p:blipFill>
        <p:spPr>
          <a:xfrm>
            <a:off x="5789998" y="815910"/>
            <a:ext cx="2633794" cy="51252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B18ED-D7FB-F5ED-403B-92274F96298F}"/>
              </a:ext>
            </a:extLst>
          </p:cNvPr>
          <p:cNvSpPr/>
          <p:nvPr/>
        </p:nvSpPr>
        <p:spPr>
          <a:xfrm>
            <a:off x="1994470" y="292771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E92CC-4783-0A6C-DCB6-D1437F4DC3E8}"/>
              </a:ext>
            </a:extLst>
          </p:cNvPr>
          <p:cNvSpPr/>
          <p:nvPr/>
        </p:nvSpPr>
        <p:spPr>
          <a:xfrm>
            <a:off x="143369" y="322611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A512B-3E9B-3FC4-2B1D-54B17AFB9E2E}"/>
              </a:ext>
            </a:extLst>
          </p:cNvPr>
          <p:cNvSpPr/>
          <p:nvPr/>
        </p:nvSpPr>
        <p:spPr>
          <a:xfrm>
            <a:off x="981823" y="355166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B0EE-6332-E41C-85E6-E6EEBF391F04}"/>
              </a:ext>
            </a:extLst>
          </p:cNvPr>
          <p:cNvSpPr/>
          <p:nvPr/>
        </p:nvSpPr>
        <p:spPr>
          <a:xfrm>
            <a:off x="3806511" y="114246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D8289-6E74-745D-C242-A3CB70950DA2}"/>
              </a:ext>
            </a:extLst>
          </p:cNvPr>
          <p:cNvSpPr/>
          <p:nvPr/>
        </p:nvSpPr>
        <p:spPr>
          <a:xfrm>
            <a:off x="4527097" y="235604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713618-83BA-D599-C40E-99624D3B4C71}"/>
              </a:ext>
            </a:extLst>
          </p:cNvPr>
          <p:cNvSpPr/>
          <p:nvPr/>
        </p:nvSpPr>
        <p:spPr>
          <a:xfrm>
            <a:off x="3111362" y="200748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20331E-2930-E897-5CD8-EC25D804D17F}"/>
              </a:ext>
            </a:extLst>
          </p:cNvPr>
          <p:cNvSpPr/>
          <p:nvPr/>
        </p:nvSpPr>
        <p:spPr>
          <a:xfrm>
            <a:off x="1558855" y="438167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CFF416-1FBF-4266-A8D0-7C93F18D5679}"/>
              </a:ext>
            </a:extLst>
          </p:cNvPr>
          <p:cNvSpPr/>
          <p:nvPr/>
        </p:nvSpPr>
        <p:spPr>
          <a:xfrm>
            <a:off x="5910321" y="2902647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A8BC98-F63E-CCA7-9F8B-9D6D89782694}"/>
              </a:ext>
            </a:extLst>
          </p:cNvPr>
          <p:cNvSpPr/>
          <p:nvPr/>
        </p:nvSpPr>
        <p:spPr>
          <a:xfrm>
            <a:off x="7532851" y="3340807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21CB72-0C11-D565-FBFA-24204C349CEC}"/>
              </a:ext>
            </a:extLst>
          </p:cNvPr>
          <p:cNvSpPr/>
          <p:nvPr/>
        </p:nvSpPr>
        <p:spPr>
          <a:xfrm>
            <a:off x="6198348" y="5123657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9DA19C6-B94B-5EF2-5545-1279791820AA}"/>
              </a:ext>
            </a:extLst>
          </p:cNvPr>
          <p:cNvSpPr/>
          <p:nvPr/>
        </p:nvSpPr>
        <p:spPr>
          <a:xfrm>
            <a:off x="7172299" y="5110797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530336-932B-37C7-6978-AFABB8B9E5B4}"/>
              </a:ext>
            </a:extLst>
          </p:cNvPr>
          <p:cNvSpPr/>
          <p:nvPr/>
        </p:nvSpPr>
        <p:spPr>
          <a:xfrm>
            <a:off x="7961661" y="5110310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5019F82-3A9C-3B32-7F15-569AD6EC87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B5B4A6CE-5192-A8E5-A2E1-BFD13A73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5" r="1977" b="7014"/>
          <a:stretch/>
        </p:blipFill>
        <p:spPr>
          <a:xfrm>
            <a:off x="5769753" y="831119"/>
            <a:ext cx="2574722" cy="518218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EB701A3-199D-DD1D-2225-E475E1819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28" r="450" b="3841"/>
          <a:stretch/>
        </p:blipFill>
        <p:spPr>
          <a:xfrm>
            <a:off x="2948455" y="823436"/>
            <a:ext cx="2673510" cy="522676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3147655-4247-D86C-BCCE-FD993005F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414" r="449" b="21638"/>
          <a:stretch/>
        </p:blipFill>
        <p:spPr>
          <a:xfrm>
            <a:off x="125388" y="3865807"/>
            <a:ext cx="2602526" cy="22074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8CE044B-F702-A3AA-B1E2-9074E0AA1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6113" r="331" b="19296"/>
          <a:stretch/>
        </p:blipFill>
        <p:spPr>
          <a:xfrm>
            <a:off x="106404" y="862686"/>
            <a:ext cx="2517574" cy="292935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6F5EC42-41EB-4A8A-99C4-99B3C8EAE49A}"/>
              </a:ext>
            </a:extLst>
          </p:cNvPr>
          <p:cNvSpPr/>
          <p:nvPr/>
        </p:nvSpPr>
        <p:spPr>
          <a:xfrm>
            <a:off x="983209" y="170807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BBB0FF6-A613-4B29-A3DC-43956F64CB56}"/>
              </a:ext>
            </a:extLst>
          </p:cNvPr>
          <p:cNvSpPr/>
          <p:nvPr/>
        </p:nvSpPr>
        <p:spPr>
          <a:xfrm>
            <a:off x="732375" y="226619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2962274" y="236481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0AF3A5-7AE0-4CDD-B222-EA673F373F1F}"/>
              </a:ext>
            </a:extLst>
          </p:cNvPr>
          <p:cNvSpPr/>
          <p:nvPr/>
        </p:nvSpPr>
        <p:spPr>
          <a:xfrm>
            <a:off x="441554" y="106255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3176873" y="129486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8030D7-B5C9-DF21-93BB-07CAF2175D43}"/>
              </a:ext>
            </a:extLst>
          </p:cNvPr>
          <p:cNvSpPr/>
          <p:nvPr/>
        </p:nvSpPr>
        <p:spPr>
          <a:xfrm>
            <a:off x="786809" y="186047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859489" y="6061767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5" y="6097139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86C00D9-55E3-CDB1-C072-32AA95A943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5039" y="3322098"/>
            <a:ext cx="247663" cy="9525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C1F349D-41E1-A225-F472-B5FBDC2676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4031" y="4203048"/>
            <a:ext cx="247663" cy="9525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303565"/>
              </p:ext>
            </p:extLst>
          </p:nvPr>
        </p:nvGraphicFramePr>
        <p:xfrm>
          <a:off x="8571238" y="1004405"/>
          <a:ext cx="1228358" cy="3657738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메뉴명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메뉴 상세보기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가격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리뷰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가격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옵션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최소주문 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운영시간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휴무일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전화번호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배달지역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가게소개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09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메뉴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10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가맹점배달 상세보기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4055322" y="326136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11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정보 원산지 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(1)</a:t>
              </a: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794" y="6104162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94456571-E3D4-7C4A-5289-1F873380DF99}"/>
              </a:ext>
            </a:extLst>
          </p:cNvPr>
          <p:cNvSpPr/>
          <p:nvPr/>
        </p:nvSpPr>
        <p:spPr>
          <a:xfrm>
            <a:off x="7455261" y="3429000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61905D-4D84-2064-2C03-76DA69113302}"/>
              </a:ext>
            </a:extLst>
          </p:cNvPr>
          <p:cNvSpPr/>
          <p:nvPr/>
        </p:nvSpPr>
        <p:spPr>
          <a:xfrm>
            <a:off x="6431479" y="4467922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AE2AF01-1F6B-C366-E361-9CC245B81DA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31308" t="2724" r="129663" b="91505"/>
          <a:stretch/>
        </p:blipFill>
        <p:spPr>
          <a:xfrm>
            <a:off x="3111362" y="420196"/>
            <a:ext cx="3157551" cy="3876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B18ED-D7FB-F5ED-403B-92274F96298F}"/>
              </a:ext>
            </a:extLst>
          </p:cNvPr>
          <p:cNvSpPr/>
          <p:nvPr/>
        </p:nvSpPr>
        <p:spPr>
          <a:xfrm>
            <a:off x="4763236" y="358140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E92CC-4783-0A6C-DCB6-D1437F4DC3E8}"/>
              </a:ext>
            </a:extLst>
          </p:cNvPr>
          <p:cNvSpPr/>
          <p:nvPr/>
        </p:nvSpPr>
        <p:spPr>
          <a:xfrm>
            <a:off x="4839436" y="445787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A512B-3E9B-3FC4-2B1D-54B17AFB9E2E}"/>
              </a:ext>
            </a:extLst>
          </p:cNvPr>
          <p:cNvSpPr/>
          <p:nvPr/>
        </p:nvSpPr>
        <p:spPr>
          <a:xfrm>
            <a:off x="2941627" y="548694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B0EE-6332-E41C-85E6-E6EEBF391F04}"/>
              </a:ext>
            </a:extLst>
          </p:cNvPr>
          <p:cNvSpPr/>
          <p:nvPr/>
        </p:nvSpPr>
        <p:spPr>
          <a:xfrm>
            <a:off x="7294410" y="177184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D8289-6E74-745D-C242-A3CB70950DA2}"/>
              </a:ext>
            </a:extLst>
          </p:cNvPr>
          <p:cNvSpPr/>
          <p:nvPr/>
        </p:nvSpPr>
        <p:spPr>
          <a:xfrm>
            <a:off x="7660712" y="322590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713618-83BA-D599-C40E-99624D3B4C71}"/>
              </a:ext>
            </a:extLst>
          </p:cNvPr>
          <p:cNvSpPr/>
          <p:nvPr/>
        </p:nvSpPr>
        <p:spPr>
          <a:xfrm>
            <a:off x="7970544" y="212093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20331E-2930-E897-5CD8-EC25D804D17F}"/>
              </a:ext>
            </a:extLst>
          </p:cNvPr>
          <p:cNvSpPr/>
          <p:nvPr/>
        </p:nvSpPr>
        <p:spPr>
          <a:xfrm>
            <a:off x="5027799" y="574644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A8BC98-F63E-CCA7-9F8B-9D6D89782694}"/>
              </a:ext>
            </a:extLst>
          </p:cNvPr>
          <p:cNvSpPr/>
          <p:nvPr/>
        </p:nvSpPr>
        <p:spPr>
          <a:xfrm>
            <a:off x="7350917" y="3927412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F50F027-AB28-FCA3-FDD9-11DBBDFA57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1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56FDC77C-1CC3-ADE9-0BB8-4A5FF8CFC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9" b="75648"/>
          <a:stretch/>
        </p:blipFill>
        <p:spPr>
          <a:xfrm>
            <a:off x="5868718" y="3238939"/>
            <a:ext cx="2081631" cy="3156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180D60-8A4F-1965-0745-A333A9C1E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7" r="1786" b="44116"/>
          <a:stretch/>
        </p:blipFill>
        <p:spPr>
          <a:xfrm>
            <a:off x="188123" y="4092297"/>
            <a:ext cx="2568755" cy="1949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7E6897-73E9-CD79-9C78-228BA0BA0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68" t="6034" r="2225" b="27353"/>
          <a:stretch/>
        </p:blipFill>
        <p:spPr>
          <a:xfrm>
            <a:off x="185158" y="909443"/>
            <a:ext cx="2459738" cy="31716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B6B195D-429E-454B-7431-AEA4A903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593" r="3387" b="11287"/>
          <a:stretch/>
        </p:blipFill>
        <p:spPr>
          <a:xfrm>
            <a:off x="3120188" y="3522892"/>
            <a:ext cx="2336650" cy="24118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C65EC3-5A99-65AF-7689-A778FF7592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39" r="2147" b="45131"/>
          <a:stretch/>
        </p:blipFill>
        <p:spPr>
          <a:xfrm>
            <a:off x="3014394" y="850727"/>
            <a:ext cx="2386655" cy="260148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884775" y="41161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907009" y="151139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859489" y="6061767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645" y="6097139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668190"/>
              </p:ext>
            </p:extLst>
          </p:nvPr>
        </p:nvGraphicFramePr>
        <p:xfrm>
          <a:off x="8571238" y="1004405"/>
          <a:ext cx="1228358" cy="4088960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안내 및 혜택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가게 통계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배답팁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안내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주문금액 별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배달팁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추가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배달팁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사업자 정보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원산지 표기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원산지 상세보기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사장님 공지사항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통계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필터링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작성자 프로필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작성자 아이디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작성자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추천수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리뷰내용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3659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사장님 덧글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847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12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정보 원산지 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(2)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13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정보 원산지 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(2)</a:t>
              </a:r>
            </a:p>
            <a:p>
              <a:pPr eaLnBrk="1" hangingPunct="1">
                <a:spcBef>
                  <a:spcPct val="20000"/>
                </a:spcBef>
                <a:defRPr/>
              </a:pP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836053" y="51373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14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리뷰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7794" y="6104162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61905D-4D84-2064-2C03-76DA69113302}"/>
              </a:ext>
            </a:extLst>
          </p:cNvPr>
          <p:cNvSpPr/>
          <p:nvPr/>
        </p:nvSpPr>
        <p:spPr>
          <a:xfrm>
            <a:off x="6431479" y="4467922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B18ED-D7FB-F5ED-403B-92274F96298F}"/>
              </a:ext>
            </a:extLst>
          </p:cNvPr>
          <p:cNvSpPr/>
          <p:nvPr/>
        </p:nvSpPr>
        <p:spPr>
          <a:xfrm>
            <a:off x="3892554" y="151027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E92CC-4783-0A6C-DCB6-D1437F4DC3E8}"/>
              </a:ext>
            </a:extLst>
          </p:cNvPr>
          <p:cNvSpPr/>
          <p:nvPr/>
        </p:nvSpPr>
        <p:spPr>
          <a:xfrm>
            <a:off x="3647243" y="2740106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9EB0EE-6332-E41C-85E6-E6EEBF391F04}"/>
              </a:ext>
            </a:extLst>
          </p:cNvPr>
          <p:cNvSpPr/>
          <p:nvPr/>
        </p:nvSpPr>
        <p:spPr>
          <a:xfrm>
            <a:off x="7294410" y="177184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A8BC98-F63E-CCA7-9F8B-9D6D89782694}"/>
              </a:ext>
            </a:extLst>
          </p:cNvPr>
          <p:cNvSpPr/>
          <p:nvPr/>
        </p:nvSpPr>
        <p:spPr>
          <a:xfrm>
            <a:off x="7350917" y="3927412"/>
            <a:ext cx="357236" cy="135666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366D526-DFAB-4DBC-E2E8-4B8C7BD9625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1906" b="25120"/>
          <a:stretch/>
        </p:blipFill>
        <p:spPr>
          <a:xfrm>
            <a:off x="5886203" y="2785743"/>
            <a:ext cx="1569058" cy="44016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6CA631A-F680-940D-DABB-D05AA7C3D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30" b="16583"/>
          <a:stretch/>
        </p:blipFill>
        <p:spPr>
          <a:xfrm>
            <a:off x="5877638" y="3870174"/>
            <a:ext cx="2272799" cy="21615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D490272-9492-701F-998F-1D50746D14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450" b="56493"/>
          <a:stretch/>
        </p:blipFill>
        <p:spPr>
          <a:xfrm>
            <a:off x="5831621" y="814106"/>
            <a:ext cx="2350797" cy="193438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6E8C19D-A2BF-9B61-A5E0-72FF4132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7" b="63178"/>
          <a:stretch/>
        </p:blipFill>
        <p:spPr>
          <a:xfrm>
            <a:off x="5800226" y="3594604"/>
            <a:ext cx="2076987" cy="21982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5298E770-9331-90FC-6C88-DA8868320A9D}"/>
              </a:ext>
            </a:extLst>
          </p:cNvPr>
          <p:cNvSpPr/>
          <p:nvPr/>
        </p:nvSpPr>
        <p:spPr>
          <a:xfrm>
            <a:off x="3708874" y="345260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9BEE78E-AFC9-A925-23C9-0705BB761CEF}"/>
              </a:ext>
            </a:extLst>
          </p:cNvPr>
          <p:cNvSpPr/>
          <p:nvPr/>
        </p:nvSpPr>
        <p:spPr>
          <a:xfrm>
            <a:off x="3748233" y="509508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0E0C162-827F-F172-CE89-02C49CCF8F76}"/>
              </a:ext>
            </a:extLst>
          </p:cNvPr>
          <p:cNvSpPr/>
          <p:nvPr/>
        </p:nvSpPr>
        <p:spPr>
          <a:xfrm>
            <a:off x="6431479" y="154972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2D59FC7-451D-56AD-2952-78F678C34E67}"/>
              </a:ext>
            </a:extLst>
          </p:cNvPr>
          <p:cNvSpPr/>
          <p:nvPr/>
        </p:nvSpPr>
        <p:spPr>
          <a:xfrm>
            <a:off x="4055322" y="573855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C11DDEA-7816-3DC9-4A49-93BFB10849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2928" y="3251901"/>
            <a:ext cx="883592" cy="12640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818B699C-8005-0E7F-D08F-6BB994CB0E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3708" y="3251292"/>
            <a:ext cx="533427" cy="13970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DA58C273-00BB-E691-C10E-E21EDA422B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3301" y="3927412"/>
            <a:ext cx="948328" cy="135666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9A11409-01C8-AF31-2E5C-47B25FF07D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07447" y="4063078"/>
            <a:ext cx="159892" cy="13566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A7A512B-3E9B-3FC4-2B1D-54B17AFB9E2E}"/>
              </a:ext>
            </a:extLst>
          </p:cNvPr>
          <p:cNvSpPr/>
          <p:nvPr/>
        </p:nvSpPr>
        <p:spPr>
          <a:xfrm>
            <a:off x="7324456" y="286567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20331E-2930-E897-5CD8-EC25D804D17F}"/>
              </a:ext>
            </a:extLst>
          </p:cNvPr>
          <p:cNvSpPr/>
          <p:nvPr/>
        </p:nvSpPr>
        <p:spPr>
          <a:xfrm>
            <a:off x="6585207" y="324435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B270FC-8B92-24F1-B659-5961A38D9A5B}"/>
              </a:ext>
            </a:extLst>
          </p:cNvPr>
          <p:cNvSpPr/>
          <p:nvPr/>
        </p:nvSpPr>
        <p:spPr>
          <a:xfrm>
            <a:off x="5614239" y="352220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713618-83BA-D599-C40E-99624D3B4C71}"/>
              </a:ext>
            </a:extLst>
          </p:cNvPr>
          <p:cNvSpPr/>
          <p:nvPr/>
        </p:nvSpPr>
        <p:spPr>
          <a:xfrm>
            <a:off x="7206120" y="363235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71ED4A-4D39-BC5D-BF91-6CA1CB9EC8E3}"/>
              </a:ext>
            </a:extLst>
          </p:cNvPr>
          <p:cNvSpPr/>
          <p:nvPr/>
        </p:nvSpPr>
        <p:spPr>
          <a:xfrm>
            <a:off x="6473301" y="387320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4C1A13-1FA0-4CB9-14D8-6A2A5F7EF034}"/>
              </a:ext>
            </a:extLst>
          </p:cNvPr>
          <p:cNvSpPr/>
          <p:nvPr/>
        </p:nvSpPr>
        <p:spPr>
          <a:xfrm>
            <a:off x="5592661" y="383780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9011D8F-C37A-6E38-9BCE-6A38B05CB906}"/>
              </a:ext>
            </a:extLst>
          </p:cNvPr>
          <p:cNvSpPr/>
          <p:nvPr/>
        </p:nvSpPr>
        <p:spPr>
          <a:xfrm>
            <a:off x="5892377" y="412254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AEE2A9F-EC57-0955-5C94-5E0D21711B02}"/>
              </a:ext>
            </a:extLst>
          </p:cNvPr>
          <p:cNvSpPr/>
          <p:nvPr/>
        </p:nvSpPr>
        <p:spPr>
          <a:xfrm>
            <a:off x="7295283" y="566235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811EE80-5401-26CA-7DB1-6F383CBCD3A7}"/>
              </a:ext>
            </a:extLst>
          </p:cNvPr>
          <p:cNvSpPr/>
          <p:nvPr/>
        </p:nvSpPr>
        <p:spPr>
          <a:xfrm>
            <a:off x="6827870" y="436182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CAC9F62-AD47-C228-A0EE-343116EBC6FB}"/>
              </a:ext>
            </a:extLst>
          </p:cNvPr>
          <p:cNvSpPr/>
          <p:nvPr/>
        </p:nvSpPr>
        <p:spPr>
          <a:xfrm>
            <a:off x="7238754" y="40635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29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960954" y="6061767"/>
            <a:ext cx="257204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45" y="6097139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06162"/>
              </p:ext>
            </p:extLst>
          </p:nvPr>
        </p:nvGraphicFramePr>
        <p:xfrm>
          <a:off x="8571238" y="1004405"/>
          <a:ext cx="1228358" cy="3657738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상호명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메뉴명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각 메뉴 옵션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각 메뉴 수량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결제 예정 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 주문하기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배달 주소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라이더 요청사항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휴대폰 번호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가게 요청사항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결제수단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할인쿠폰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선물함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결제금액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약관사항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결제하기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15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장바구니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16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주문하기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(1)</a:t>
              </a:r>
            </a:p>
            <a:p>
              <a:pPr eaLnBrk="1" hangingPunct="1">
                <a:spcBef>
                  <a:spcPct val="20000"/>
                </a:spcBef>
                <a:defRPr/>
              </a:pP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17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주문하기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(2)</a:t>
              </a: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794" y="6104162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C11DDEA-7816-3DC9-4A49-93BFB1084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8660" y="3251902"/>
            <a:ext cx="883592" cy="126405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DA58C273-00BB-E691-C10E-E21EDA422B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301" y="3927412"/>
            <a:ext cx="948328" cy="13566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3B8BD5-742E-0326-E77C-A5CBD83B0D4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539" b="89680"/>
          <a:stretch/>
        </p:blipFill>
        <p:spPr>
          <a:xfrm>
            <a:off x="238623" y="878550"/>
            <a:ext cx="2434887" cy="2517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94E2A85-92C4-CD24-9140-E1FDE1E8FF8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5696" b="78478"/>
          <a:stretch/>
        </p:blipFill>
        <p:spPr>
          <a:xfrm>
            <a:off x="202393" y="1238418"/>
            <a:ext cx="2507346" cy="3158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759FD6-08B0-0DCC-B847-CE16315D7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0127" b="37665"/>
          <a:stretch/>
        </p:blipFill>
        <p:spPr>
          <a:xfrm>
            <a:off x="204131" y="1616202"/>
            <a:ext cx="2505608" cy="17449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25488D-E11A-06B8-C9BF-4950EF4853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064" b="4980"/>
          <a:stretch/>
        </p:blipFill>
        <p:spPr>
          <a:xfrm>
            <a:off x="307769" y="3431792"/>
            <a:ext cx="2427605" cy="246466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D196C77-0F72-0225-76FD-F7BAE5B1B59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39" b="89852"/>
          <a:stretch/>
        </p:blipFill>
        <p:spPr>
          <a:xfrm>
            <a:off x="3050328" y="876253"/>
            <a:ext cx="2572045" cy="25630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F633F63-886E-DFB0-DA50-38B3FAEB6F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785" t="16132" r="3359" b="3583"/>
          <a:stretch/>
        </p:blipFill>
        <p:spPr>
          <a:xfrm>
            <a:off x="3043562" y="1337381"/>
            <a:ext cx="2464999" cy="455907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703F0F1-26F2-469C-299C-079D12F1D5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39" b="89852"/>
          <a:stretch/>
        </p:blipFill>
        <p:spPr>
          <a:xfrm>
            <a:off x="5798660" y="876253"/>
            <a:ext cx="2572045" cy="25630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DCFFEBC-7B0A-22FF-135A-E70204FC1B7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9502" r="4879" b="4197"/>
          <a:stretch/>
        </p:blipFill>
        <p:spPr>
          <a:xfrm>
            <a:off x="5798051" y="1269938"/>
            <a:ext cx="2489318" cy="4317439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90C0D648-787D-54A1-E88F-87B6E7A34807}"/>
              </a:ext>
            </a:extLst>
          </p:cNvPr>
          <p:cNvSpPr/>
          <p:nvPr/>
        </p:nvSpPr>
        <p:spPr>
          <a:xfrm>
            <a:off x="1157595" y="161620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BBF722F-22A1-694A-86CC-F12A0D15B3F2}"/>
              </a:ext>
            </a:extLst>
          </p:cNvPr>
          <p:cNvSpPr/>
          <p:nvPr/>
        </p:nvSpPr>
        <p:spPr>
          <a:xfrm>
            <a:off x="566805" y="120094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20709C4-A8C3-112D-1DDB-6BDE8798131A}"/>
              </a:ext>
            </a:extLst>
          </p:cNvPr>
          <p:cNvSpPr/>
          <p:nvPr/>
        </p:nvSpPr>
        <p:spPr>
          <a:xfrm>
            <a:off x="1357576" y="220314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D71C16-7CA9-C357-3A34-9A8E137FB55D}"/>
              </a:ext>
            </a:extLst>
          </p:cNvPr>
          <p:cNvSpPr/>
          <p:nvPr/>
        </p:nvSpPr>
        <p:spPr>
          <a:xfrm>
            <a:off x="2273470" y="255181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47B3A3E-1A52-33E5-4E80-588781F70B53}"/>
              </a:ext>
            </a:extLst>
          </p:cNvPr>
          <p:cNvSpPr/>
          <p:nvPr/>
        </p:nvSpPr>
        <p:spPr>
          <a:xfrm>
            <a:off x="2544423" y="4291755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48289B4-EBA3-F1DA-7A67-F79F2C842A33}"/>
              </a:ext>
            </a:extLst>
          </p:cNvPr>
          <p:cNvSpPr/>
          <p:nvPr/>
        </p:nvSpPr>
        <p:spPr>
          <a:xfrm>
            <a:off x="2412331" y="563141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2307290-BC5B-E16E-00EC-53EF5E685CE2}"/>
              </a:ext>
            </a:extLst>
          </p:cNvPr>
          <p:cNvSpPr/>
          <p:nvPr/>
        </p:nvSpPr>
        <p:spPr>
          <a:xfrm>
            <a:off x="3652180" y="1420016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F31721-2B14-8323-B363-CA11ABCE544D}"/>
              </a:ext>
            </a:extLst>
          </p:cNvPr>
          <p:cNvSpPr/>
          <p:nvPr/>
        </p:nvSpPr>
        <p:spPr>
          <a:xfrm>
            <a:off x="3940185" y="259646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0076F7B-4414-C3D4-3EBC-159BC09224CD}"/>
              </a:ext>
            </a:extLst>
          </p:cNvPr>
          <p:cNvSpPr/>
          <p:nvPr/>
        </p:nvSpPr>
        <p:spPr>
          <a:xfrm>
            <a:off x="3892554" y="197099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803BD6-E5B4-E9F6-6173-FDF22C8C8A40}"/>
              </a:ext>
            </a:extLst>
          </p:cNvPr>
          <p:cNvSpPr/>
          <p:nvPr/>
        </p:nvSpPr>
        <p:spPr>
          <a:xfrm>
            <a:off x="3940185" y="327625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163C467-EC21-805C-B861-2586470B65C7}"/>
              </a:ext>
            </a:extLst>
          </p:cNvPr>
          <p:cNvSpPr/>
          <p:nvPr/>
        </p:nvSpPr>
        <p:spPr>
          <a:xfrm>
            <a:off x="4153884" y="40635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A8E19D0-D2E4-F01D-A993-08AE14FEC38F}"/>
              </a:ext>
            </a:extLst>
          </p:cNvPr>
          <p:cNvSpPr/>
          <p:nvPr/>
        </p:nvSpPr>
        <p:spPr>
          <a:xfrm>
            <a:off x="6572658" y="139632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BEDE6AE-B940-4915-7E17-6FF8583EF217}"/>
              </a:ext>
            </a:extLst>
          </p:cNvPr>
          <p:cNvSpPr/>
          <p:nvPr/>
        </p:nvSpPr>
        <p:spPr>
          <a:xfrm>
            <a:off x="6548191" y="225295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EB5FF81-ECB4-4DFD-FD6C-F933FD141D43}"/>
              </a:ext>
            </a:extLst>
          </p:cNvPr>
          <p:cNvSpPr/>
          <p:nvPr/>
        </p:nvSpPr>
        <p:spPr>
          <a:xfrm>
            <a:off x="7238753" y="305113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40F04B1-0DE8-205B-0B08-1C6F9D913F0E}"/>
              </a:ext>
            </a:extLst>
          </p:cNvPr>
          <p:cNvSpPr/>
          <p:nvPr/>
        </p:nvSpPr>
        <p:spPr>
          <a:xfrm>
            <a:off x="6723050" y="2654619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6CDB639-0A72-64AF-1428-BC1FB638CB67}"/>
              </a:ext>
            </a:extLst>
          </p:cNvPr>
          <p:cNvSpPr/>
          <p:nvPr/>
        </p:nvSpPr>
        <p:spPr>
          <a:xfrm>
            <a:off x="5757241" y="392741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977100C-B598-CD9E-9198-23A9BA44342B}"/>
              </a:ext>
            </a:extLst>
          </p:cNvPr>
          <p:cNvSpPr/>
          <p:nvPr/>
        </p:nvSpPr>
        <p:spPr>
          <a:xfrm>
            <a:off x="6097400" y="520787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A5E77EAE-1AD4-35FC-D6E2-4FC35E028C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35636" y="1346499"/>
            <a:ext cx="769164" cy="229112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6058E61D-A19E-BD80-5F07-65F0894352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3648" y="901098"/>
            <a:ext cx="152400" cy="3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4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4E4FC4-ED48-E177-C246-EDB3BF54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8" y="1837041"/>
            <a:ext cx="2028122" cy="437349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3767558" y="2"/>
            <a:ext cx="6138441" cy="6857998"/>
          </a:xfrm>
          <a:prstGeom prst="rect">
            <a:avLst/>
          </a:prstGeom>
          <a:solidFill>
            <a:srgbClr val="EB7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4424666" y="407243"/>
            <a:ext cx="3088666" cy="5635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</a:t>
            </a: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ko-KR" altLang="en-US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스토리보드</a:t>
            </a: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E-R Diagram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Naming Rule</a:t>
            </a:r>
          </a:p>
          <a:p>
            <a:pPr marL="514350" indent="-514350">
              <a:lnSpc>
                <a:spcPct val="110000"/>
              </a:lnSpc>
              <a:buAutoNum type="arabicPeriod"/>
            </a:pP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Medium" panose="02000000000000000000" pitchFamily="50" charset="-127"/>
            </a:endParaRPr>
          </a:p>
          <a:p>
            <a:pPr marL="514350" indent="-514350">
              <a:lnSpc>
                <a:spcPct val="110000"/>
              </a:lnSpc>
              <a:buAutoNum type="arabicPeriod"/>
            </a:pPr>
            <a:r>
              <a:rPr lang="en-US" altLang="ko-KR" sz="30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Medium" panose="02000000000000000000" pitchFamily="50" charset="-127"/>
              </a:rPr>
              <a:t>Sample Data</a:t>
            </a:r>
            <a:endParaRPr lang="en-US" altLang="ko-KR" sz="3000" b="1" spc="-65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5" name="그림 14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47E85ECC-F104-4FEF-9959-00961942B6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" y="1442374"/>
            <a:ext cx="2497017" cy="494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CC8BE-85B4-032A-0561-E0DB1D44927A}"/>
              </a:ext>
            </a:extLst>
          </p:cNvPr>
          <p:cNvSpPr txBox="1"/>
          <p:nvPr/>
        </p:nvSpPr>
        <p:spPr>
          <a:xfrm>
            <a:off x="403651" y="322436"/>
            <a:ext cx="2576283" cy="65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spc="-41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749102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59" y="6114515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960954" y="6061767"/>
            <a:ext cx="2572045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891" y="6108884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F606EE9-1CEC-47DF-A08C-374A873F0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754" y="5076030"/>
            <a:ext cx="247663" cy="95255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632"/>
              </p:ext>
            </p:extLst>
          </p:nvPr>
        </p:nvGraphicFramePr>
        <p:xfrm>
          <a:off x="8568048" y="1016897"/>
          <a:ext cx="1261695" cy="5182856"/>
        </p:xfrm>
        <a:graphic>
          <a:graphicData uri="http://schemas.openxmlformats.org/drawingml/2006/table">
            <a:tbl>
              <a:tblPr/>
              <a:tblGrid>
                <a:gridCol w="24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회원주문내역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237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주문일시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메뉴 아이콘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주문내역요약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리뷰작성기간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리뷰작성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배달여부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주문상세보기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업소명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주문일시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주문번호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업체전화번호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메뉴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메뉴목록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메뉴옵션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메뉴별가격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주문금액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배달팁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36595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포인트사용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8474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쿠폰사용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109698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총결재금액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948848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결제방법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354913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23 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포인트적립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44002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배달주소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565039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전화번호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959247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요청사항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413172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주문내역 삭제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115738"/>
                  </a:ext>
                </a:extLst>
              </a:tr>
              <a:tr h="172554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고객센터 번호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83449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18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주문내역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19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주문상세내역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(1)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20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주문상세내역</a:t>
              </a: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(2)</a:t>
              </a: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88" y="6120884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28" b="50042"/>
          <a:stretch/>
        </p:blipFill>
        <p:spPr>
          <a:xfrm>
            <a:off x="7937891" y="6147937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999" y="6392054"/>
            <a:ext cx="169903" cy="1152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C11DDEA-7816-3DC9-4A49-93BFB1084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928" y="3251901"/>
            <a:ext cx="883592" cy="1264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4B3A4B1-BF95-CD02-E499-E10BC9DA21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13" t="89631" r="79122" b="3739"/>
          <a:stretch/>
        </p:blipFill>
        <p:spPr>
          <a:xfrm>
            <a:off x="91410" y="6122167"/>
            <a:ext cx="694241" cy="4609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E67245-A17E-C7E9-2A1D-1B9D8708F9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13" t="89631" r="79122" b="3739"/>
          <a:stretch/>
        </p:blipFill>
        <p:spPr>
          <a:xfrm>
            <a:off x="2959352" y="6093730"/>
            <a:ext cx="694241" cy="460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DCC520-CB92-1407-9D2C-6535B3F982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713" t="89631" r="79122" b="3739"/>
          <a:stretch/>
        </p:blipFill>
        <p:spPr>
          <a:xfrm>
            <a:off x="5828804" y="6103067"/>
            <a:ext cx="694241" cy="460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34BF0E4-C681-D3C1-2E3B-B60B47D445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17" t="89420" r="44277" b="4009"/>
          <a:stretch/>
        </p:blipFill>
        <p:spPr>
          <a:xfrm>
            <a:off x="548101" y="4750533"/>
            <a:ext cx="364945" cy="4506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DA877E6-A75A-F566-F07D-753A68AE05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17" t="89420" r="44277" b="4009"/>
          <a:stretch/>
        </p:blipFill>
        <p:spPr>
          <a:xfrm>
            <a:off x="3700864" y="6091117"/>
            <a:ext cx="364945" cy="4506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FB5E75D-D116-6BF3-8680-6C1BFC755B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217" t="89420" r="44277" b="4009"/>
          <a:stretch/>
        </p:blipFill>
        <p:spPr>
          <a:xfrm>
            <a:off x="6530911" y="6077255"/>
            <a:ext cx="364945" cy="45064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76800BE-5EDD-5157-E6A7-9F7A569ADB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6620" b="25268"/>
          <a:stretch/>
        </p:blipFill>
        <p:spPr>
          <a:xfrm>
            <a:off x="209564" y="1197746"/>
            <a:ext cx="2510567" cy="315441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F194612-CE97-1F47-E5DB-8FC7F5395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539" b="88899"/>
          <a:stretch/>
        </p:blipFill>
        <p:spPr>
          <a:xfrm>
            <a:off x="215859" y="910090"/>
            <a:ext cx="2386656" cy="28698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D71531B-8D05-4356-820C-737F38C4C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35" t="16175" r="3148" b="48408"/>
          <a:stretch/>
        </p:blipFill>
        <p:spPr>
          <a:xfrm>
            <a:off x="286785" y="4222609"/>
            <a:ext cx="2293981" cy="182759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022D556F-85AA-0572-B32D-9313A0D3D0D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1971922" y="2550345"/>
            <a:ext cx="733113" cy="235398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E1381F4C-9EDB-711B-F1B5-9232323E0F1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1993854" y="3566607"/>
            <a:ext cx="733113" cy="235398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7E8A93F-C6CD-15DC-FE4A-2BFA2CF456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2037062" y="1439169"/>
            <a:ext cx="733113" cy="235398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9208CB3-A5CF-F3F3-6332-25576C8A515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2019347" y="4419601"/>
            <a:ext cx="733113" cy="235398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FF12624-0B93-703D-463F-6F0D2EED4D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518" t="1278" r="26769" b="-8225"/>
          <a:stretch/>
        </p:blipFill>
        <p:spPr>
          <a:xfrm>
            <a:off x="1915564" y="5435863"/>
            <a:ext cx="733113" cy="235398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CAE16ED4-09C7-78BC-5094-19A5505F25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39" r="1871" b="62812"/>
          <a:stretch/>
        </p:blipFill>
        <p:spPr>
          <a:xfrm>
            <a:off x="2986830" y="814106"/>
            <a:ext cx="2383110" cy="1661875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5EAFB432-5E9A-6769-D385-32434333ED1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5052" b="15211"/>
          <a:stretch/>
        </p:blipFill>
        <p:spPr>
          <a:xfrm>
            <a:off x="2956924" y="2530049"/>
            <a:ext cx="2564782" cy="1661875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7A529FBB-AFDC-1B65-D837-53943D4A108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0633" b="55161"/>
          <a:stretch/>
        </p:blipFill>
        <p:spPr>
          <a:xfrm>
            <a:off x="2933654" y="4139752"/>
            <a:ext cx="2582661" cy="164895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14107D08-8135-D6BC-11EA-36D15C92105C}"/>
              </a:ext>
            </a:extLst>
          </p:cNvPr>
          <p:cNvSpPr txBox="1"/>
          <p:nvPr/>
        </p:nvSpPr>
        <p:spPr>
          <a:xfrm>
            <a:off x="2957100" y="5778605"/>
            <a:ext cx="2499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포인트 적립                            </a:t>
            </a:r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      </a:t>
            </a:r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+300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C345DAC1-8B03-C8B8-AECF-658406B465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1527" y="2356433"/>
            <a:ext cx="1305068" cy="102935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CDBA38B0-B9D3-5C07-648B-A8543BAFE4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7803" y="4727929"/>
            <a:ext cx="860951" cy="131409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95C9D17F-BC9E-CD83-72B3-3BC2DB6D55AA}"/>
              </a:ext>
            </a:extLst>
          </p:cNvPr>
          <p:cNvSpPr txBox="1"/>
          <p:nvPr/>
        </p:nvSpPr>
        <p:spPr>
          <a:xfrm>
            <a:off x="3067456" y="4664648"/>
            <a:ext cx="2499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포인트 사용</a:t>
            </a:r>
            <a:endParaRPr lang="en-US" altLang="ko-KR" sz="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6528DC7E-77E8-A6B5-FAD4-C3AF5653B98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567" t="27243" r="567" b="12345"/>
          <a:stretch/>
        </p:blipFill>
        <p:spPr>
          <a:xfrm>
            <a:off x="5791228" y="1151151"/>
            <a:ext cx="2592330" cy="3386149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53AA6E81-DF55-4505-BFDB-9C40C84E9D75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-567" t="5707" r="567" b="88774"/>
          <a:stretch/>
        </p:blipFill>
        <p:spPr>
          <a:xfrm>
            <a:off x="5812928" y="886984"/>
            <a:ext cx="2592330" cy="309355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B672600-0D70-1B98-46EE-727465D677E1}"/>
              </a:ext>
            </a:extLst>
          </p:cNvPr>
          <p:cNvSpPr/>
          <p:nvPr/>
        </p:nvSpPr>
        <p:spPr>
          <a:xfrm>
            <a:off x="1615774" y="13201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75E46EC6-00FE-4B5F-245D-331563856AEC}"/>
              </a:ext>
            </a:extLst>
          </p:cNvPr>
          <p:cNvSpPr/>
          <p:nvPr/>
        </p:nvSpPr>
        <p:spPr>
          <a:xfrm>
            <a:off x="969493" y="8203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76E349F-D487-E862-FE17-A434A858C53F}"/>
              </a:ext>
            </a:extLst>
          </p:cNvPr>
          <p:cNvSpPr/>
          <p:nvPr/>
        </p:nvSpPr>
        <p:spPr>
          <a:xfrm>
            <a:off x="2339996" y="176359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043135A-6F03-A7BB-CAC0-A9F7FB28AFB9}"/>
              </a:ext>
            </a:extLst>
          </p:cNvPr>
          <p:cNvSpPr/>
          <p:nvPr/>
        </p:nvSpPr>
        <p:spPr>
          <a:xfrm>
            <a:off x="2593517" y="248598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955A1B0-34FD-AA0A-9F20-9E38FE97EC79}"/>
              </a:ext>
            </a:extLst>
          </p:cNvPr>
          <p:cNvSpPr/>
          <p:nvPr/>
        </p:nvSpPr>
        <p:spPr>
          <a:xfrm>
            <a:off x="1901360" y="257577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E163ABB0-5715-6F40-F375-984CCADFE5C7}"/>
              </a:ext>
            </a:extLst>
          </p:cNvPr>
          <p:cNvSpPr/>
          <p:nvPr/>
        </p:nvSpPr>
        <p:spPr>
          <a:xfrm>
            <a:off x="2129720" y="335245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4C1E985-7371-AC06-6706-7E2637D070BB}"/>
              </a:ext>
            </a:extLst>
          </p:cNvPr>
          <p:cNvSpPr/>
          <p:nvPr/>
        </p:nvSpPr>
        <p:spPr>
          <a:xfrm>
            <a:off x="4117797" y="14725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9F6937C-31CA-A1D5-1494-7D0A618D73FE}"/>
              </a:ext>
            </a:extLst>
          </p:cNvPr>
          <p:cNvSpPr/>
          <p:nvPr/>
        </p:nvSpPr>
        <p:spPr>
          <a:xfrm>
            <a:off x="1928571" y="396028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77F4C18-A9EE-6FBB-FE35-6E9C01F00398}"/>
              </a:ext>
            </a:extLst>
          </p:cNvPr>
          <p:cNvSpPr/>
          <p:nvPr/>
        </p:nvSpPr>
        <p:spPr>
          <a:xfrm>
            <a:off x="2700406" y="226583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4A10069-8E3B-A01F-D79E-44589A7B2C04}"/>
              </a:ext>
            </a:extLst>
          </p:cNvPr>
          <p:cNvSpPr/>
          <p:nvPr/>
        </p:nvSpPr>
        <p:spPr>
          <a:xfrm>
            <a:off x="4871587" y="218171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F391F6-58F1-906C-5657-BB3D8CC1127B}"/>
              </a:ext>
            </a:extLst>
          </p:cNvPr>
          <p:cNvSpPr/>
          <p:nvPr/>
        </p:nvSpPr>
        <p:spPr>
          <a:xfrm>
            <a:off x="3463233" y="253051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BCD2989-8430-2DD0-90BC-81E6371D3FC4}"/>
              </a:ext>
            </a:extLst>
          </p:cNvPr>
          <p:cNvSpPr/>
          <p:nvPr/>
        </p:nvSpPr>
        <p:spPr>
          <a:xfrm>
            <a:off x="3942058" y="304705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178892B3-7FFE-4D0C-F632-F4CED32E76B2}"/>
              </a:ext>
            </a:extLst>
          </p:cNvPr>
          <p:cNvSpPr/>
          <p:nvPr/>
        </p:nvSpPr>
        <p:spPr>
          <a:xfrm>
            <a:off x="4057366" y="281830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363A732-76DD-C51F-F419-E535CABA5122}"/>
              </a:ext>
            </a:extLst>
          </p:cNvPr>
          <p:cNvSpPr/>
          <p:nvPr/>
        </p:nvSpPr>
        <p:spPr>
          <a:xfrm>
            <a:off x="3602589" y="37384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4C2EA20-11F9-EB90-6A28-E2D3B2674A97}"/>
              </a:ext>
            </a:extLst>
          </p:cNvPr>
          <p:cNvSpPr/>
          <p:nvPr/>
        </p:nvSpPr>
        <p:spPr>
          <a:xfrm>
            <a:off x="4587074" y="424599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D6D514B-CBC3-8418-5BCD-ACA6D8B0808A}"/>
              </a:ext>
            </a:extLst>
          </p:cNvPr>
          <p:cNvSpPr/>
          <p:nvPr/>
        </p:nvSpPr>
        <p:spPr>
          <a:xfrm>
            <a:off x="4534463" y="449453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304E307-2EE5-1E18-3848-A897C6A66CA2}"/>
              </a:ext>
            </a:extLst>
          </p:cNvPr>
          <p:cNvSpPr/>
          <p:nvPr/>
        </p:nvSpPr>
        <p:spPr>
          <a:xfrm>
            <a:off x="4517053" y="470133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CE6EB9-1358-9C90-B874-A00EA3914CDE}"/>
              </a:ext>
            </a:extLst>
          </p:cNvPr>
          <p:cNvSpPr/>
          <p:nvPr/>
        </p:nvSpPr>
        <p:spPr>
          <a:xfrm>
            <a:off x="4420454" y="492951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9602227-E126-BD9D-4565-2729913A1E30}"/>
              </a:ext>
            </a:extLst>
          </p:cNvPr>
          <p:cNvSpPr/>
          <p:nvPr/>
        </p:nvSpPr>
        <p:spPr>
          <a:xfrm>
            <a:off x="4425450" y="5296905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0DB9B5EA-E25C-7DD1-E9C9-9C2876451827}"/>
              </a:ext>
            </a:extLst>
          </p:cNvPr>
          <p:cNvSpPr/>
          <p:nvPr/>
        </p:nvSpPr>
        <p:spPr>
          <a:xfrm>
            <a:off x="4420454" y="550732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B28F1D7-7C43-5550-A3FE-F2B3B71CC98E}"/>
              </a:ext>
            </a:extLst>
          </p:cNvPr>
          <p:cNvSpPr/>
          <p:nvPr/>
        </p:nvSpPr>
        <p:spPr>
          <a:xfrm>
            <a:off x="4408023" y="578900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BC1582D-0D5C-87D7-F36B-DAC1991E60A3}"/>
              </a:ext>
            </a:extLst>
          </p:cNvPr>
          <p:cNvSpPr/>
          <p:nvPr/>
        </p:nvSpPr>
        <p:spPr>
          <a:xfrm>
            <a:off x="6382726" y="1261779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70901FF-725B-2A50-519E-8EFF25221616}"/>
              </a:ext>
            </a:extLst>
          </p:cNvPr>
          <p:cNvSpPr/>
          <p:nvPr/>
        </p:nvSpPr>
        <p:spPr>
          <a:xfrm>
            <a:off x="6674560" y="192022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34AE94F-3203-A16D-5569-9C57635AF35C}"/>
              </a:ext>
            </a:extLst>
          </p:cNvPr>
          <p:cNvSpPr/>
          <p:nvPr/>
        </p:nvSpPr>
        <p:spPr>
          <a:xfrm>
            <a:off x="6605109" y="279651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D74A1010-9619-620D-F129-6461093A31FA}"/>
              </a:ext>
            </a:extLst>
          </p:cNvPr>
          <p:cNvSpPr/>
          <p:nvPr/>
        </p:nvSpPr>
        <p:spPr>
          <a:xfrm>
            <a:off x="7170763" y="35860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FE55AA2D-5DD9-AF70-13DE-7FF5FB32C44C}"/>
              </a:ext>
            </a:extLst>
          </p:cNvPr>
          <p:cNvSpPr/>
          <p:nvPr/>
        </p:nvSpPr>
        <p:spPr>
          <a:xfrm>
            <a:off x="7898518" y="403438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28</a:t>
            </a: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390D66DC-8A5C-9CC8-DC50-9FC5D31B5D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08400" y="1853085"/>
            <a:ext cx="1949550" cy="257945"/>
          </a:xfrm>
          <a:prstGeom prst="rect">
            <a:avLst/>
          </a:prstGeom>
        </p:spPr>
      </p:pic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8D947C5-257D-B9E6-ADDE-08D8D7E81A60}"/>
              </a:ext>
            </a:extLst>
          </p:cNvPr>
          <p:cNvSpPr/>
          <p:nvPr/>
        </p:nvSpPr>
        <p:spPr>
          <a:xfrm>
            <a:off x="2995044" y="207262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1714044C-8FC3-DEF2-50AD-367BC901B58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4135" y="6349186"/>
            <a:ext cx="1345608" cy="257945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4D4E0600-852D-C52E-CEF7-E12D0C5146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6279" y="1534046"/>
            <a:ext cx="213736" cy="167271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D9B2A32-B26C-96E6-69A7-4C6440E5D5E1}"/>
              </a:ext>
            </a:extLst>
          </p:cNvPr>
          <p:cNvSpPr/>
          <p:nvPr/>
        </p:nvSpPr>
        <p:spPr>
          <a:xfrm>
            <a:off x="564293" y="142058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B129BE3A-A664-477F-6480-7DFCC8F1B3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2303" y="3647577"/>
            <a:ext cx="213736" cy="167271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A53624D7-458E-22F3-4D4C-7CD58E1FC1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2303" y="5492457"/>
            <a:ext cx="213736" cy="167271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847707EF-699F-A84F-BC5D-FA4FEBF2D9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4586" y="2582725"/>
            <a:ext cx="270587" cy="167272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C119A79B-103D-CE24-026E-D57B12EE914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6693" y="4462946"/>
            <a:ext cx="235300" cy="1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4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2628817-8D83-415D-A787-9AD0CEB0863C}"/>
              </a:ext>
            </a:extLst>
          </p:cNvPr>
          <p:cNvSpPr/>
          <p:nvPr/>
        </p:nvSpPr>
        <p:spPr>
          <a:xfrm>
            <a:off x="884775" y="41161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907009" y="151139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59823"/>
              </p:ext>
            </p:extLst>
          </p:nvPr>
        </p:nvGraphicFramePr>
        <p:xfrm>
          <a:off x="8571238" y="1004405"/>
          <a:ext cx="1228358" cy="5167015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 정보수정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주문내역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나의 찜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리뷰관리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 받기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쿠폰함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등급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프로필 사진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닉네임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변경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대표 이메일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휴대폰 번호 변경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마케팅정보 수신여부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로그아웃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회원탈퇴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쿠폰함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3659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쿠폰발급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032549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보유쿠폰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33531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할인금액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79374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할인 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44415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최소주문금액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5616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사용기간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847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21			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마이페이지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22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내정보수정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  <a:defRPr/>
              </a:pP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2F022D-C8EB-C433-D265-51F2708D5B6D}"/>
              </a:ext>
            </a:extLst>
          </p:cNvPr>
          <p:cNvSpPr/>
          <p:nvPr/>
        </p:nvSpPr>
        <p:spPr>
          <a:xfrm>
            <a:off x="836053" y="51373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23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 err="1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쿠폰함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71A892-73A5-2972-541E-9FAAAC3AF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8" r="1031" b="16447"/>
          <a:stretch/>
        </p:blipFill>
        <p:spPr>
          <a:xfrm>
            <a:off x="182492" y="907454"/>
            <a:ext cx="2510851" cy="447021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4B42F-08AA-7DCF-4B0E-1CEA35400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309" y="814106"/>
            <a:ext cx="475108" cy="3044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7BABDA-4F6E-0D2D-903D-0479AB7BF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22855" y="1480328"/>
            <a:ext cx="1337438" cy="364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3DB726-87DB-2DFB-2092-7066A364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67" y="2458348"/>
            <a:ext cx="1115642" cy="304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EA662-992D-9033-AA00-CB9B42998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37" y="3251292"/>
            <a:ext cx="334808" cy="21544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D70C2-0E1F-C166-18A0-0280189F9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880" y="4607033"/>
            <a:ext cx="724148" cy="64045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3183E26-9905-A456-E964-0E4207F4E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799" y="4619184"/>
            <a:ext cx="317744" cy="2653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5284852-CD09-73D8-FE41-F10C6151238C}"/>
              </a:ext>
            </a:extLst>
          </p:cNvPr>
          <p:cNvSpPr txBox="1"/>
          <p:nvPr/>
        </p:nvSpPr>
        <p:spPr>
          <a:xfrm>
            <a:off x="2018899" y="4857348"/>
            <a:ext cx="5560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silver</a:t>
            </a:r>
            <a:endParaRPr lang="ko-KR" altLang="en-US" sz="9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4E61D3-16F4-4E32-822E-8CA5F1893346}"/>
              </a:ext>
            </a:extLst>
          </p:cNvPr>
          <p:cNvSpPr txBox="1"/>
          <p:nvPr/>
        </p:nvSpPr>
        <p:spPr>
          <a:xfrm>
            <a:off x="2032955" y="5035965"/>
            <a:ext cx="5560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등급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F2FC637-031B-61A3-3188-A54330A81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76" y="4927258"/>
            <a:ext cx="684822" cy="11844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0A30281-EE43-BE2D-E8D7-BCD913D981D8}"/>
              </a:ext>
            </a:extLst>
          </p:cNvPr>
          <p:cNvSpPr txBox="1"/>
          <p:nvPr/>
        </p:nvSpPr>
        <p:spPr>
          <a:xfrm>
            <a:off x="1282528" y="4888897"/>
            <a:ext cx="556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1200</a:t>
            </a:r>
            <a:endParaRPr lang="ko-KR" altLang="en-US" sz="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8E013CF-47B0-CE20-6BCB-FB1E68614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81" y="4937398"/>
            <a:ext cx="684822" cy="11844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D011EB7-9890-4A08-D035-212B29D69462}"/>
              </a:ext>
            </a:extLst>
          </p:cNvPr>
          <p:cNvSpPr txBox="1"/>
          <p:nvPr/>
        </p:nvSpPr>
        <p:spPr>
          <a:xfrm>
            <a:off x="526522" y="4872736"/>
            <a:ext cx="556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85F93B9F-F1C5-C828-492E-19CB90F6E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687467" y="844895"/>
            <a:ext cx="1026147" cy="26756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2CCA5C6-1B5D-5F94-35FE-2D9EFA7E83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022" t="5961" r="1022" b="4250"/>
          <a:stretch/>
        </p:blipFill>
        <p:spPr>
          <a:xfrm>
            <a:off x="2949363" y="890153"/>
            <a:ext cx="2615490" cy="5077693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D4C4CE2-CB35-EAF8-4024-F6F90468D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806" y="2711983"/>
            <a:ext cx="1333569" cy="36688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B461515-7375-355D-2A8E-15DD99996602}"/>
              </a:ext>
            </a:extLst>
          </p:cNvPr>
          <p:cNvSpPr txBox="1"/>
          <p:nvPr/>
        </p:nvSpPr>
        <p:spPr>
          <a:xfrm>
            <a:off x="3102434" y="2820085"/>
            <a:ext cx="9591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비밀번호 변경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D68B8691-5E39-F81A-F419-CCACDCED5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806" y="4813177"/>
            <a:ext cx="2261032" cy="36688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0E51D4D-35D8-1E9C-656A-ED4C42C25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994" y="4192365"/>
            <a:ext cx="1533328" cy="27555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8D14FD0-942E-93CF-674D-FD0C5E863B28}"/>
              </a:ext>
            </a:extLst>
          </p:cNvPr>
          <p:cNvSpPr txBox="1"/>
          <p:nvPr/>
        </p:nvSpPr>
        <p:spPr>
          <a:xfrm>
            <a:off x="3104345" y="4162094"/>
            <a:ext cx="2067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마케팅정보 수신여부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14987D8-6C3C-833B-DCC2-AE03B7D2FE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539" r="1264" b="10187"/>
          <a:stretch/>
        </p:blipFill>
        <p:spPr>
          <a:xfrm>
            <a:off x="5826535" y="812156"/>
            <a:ext cx="2531303" cy="49019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766411-F69A-C535-4A2F-BE0F235DB8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06" y="6013105"/>
            <a:ext cx="2660757" cy="546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29D9D4-E04A-CE22-84A1-1E3AB5248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9363" y="6003753"/>
            <a:ext cx="2660757" cy="546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095EAE-CFDA-21BC-19C3-D412401643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7920" y="6012569"/>
            <a:ext cx="2660757" cy="5466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6A79E3-5058-61BC-FAB4-FA76CAA908F1}"/>
              </a:ext>
            </a:extLst>
          </p:cNvPr>
          <p:cNvSpPr/>
          <p:nvPr/>
        </p:nvSpPr>
        <p:spPr>
          <a:xfrm>
            <a:off x="1774017" y="13279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342DDBE-6488-53A0-183A-DFD8607FF447}"/>
              </a:ext>
            </a:extLst>
          </p:cNvPr>
          <p:cNvSpPr/>
          <p:nvPr/>
        </p:nvSpPr>
        <p:spPr>
          <a:xfrm>
            <a:off x="1436330" y="89546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85F516-2FA7-AD82-57A5-70F902471A28}"/>
              </a:ext>
            </a:extLst>
          </p:cNvPr>
          <p:cNvSpPr/>
          <p:nvPr/>
        </p:nvSpPr>
        <p:spPr>
          <a:xfrm>
            <a:off x="783545" y="180745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4F1245-AC98-83EF-D9A7-94BE5CDDC2A2}"/>
              </a:ext>
            </a:extLst>
          </p:cNvPr>
          <p:cNvSpPr/>
          <p:nvPr/>
        </p:nvSpPr>
        <p:spPr>
          <a:xfrm>
            <a:off x="1519519" y="177832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817C06-F8AE-4FA7-F1AA-5CB767A1556B}"/>
              </a:ext>
            </a:extLst>
          </p:cNvPr>
          <p:cNvSpPr/>
          <p:nvPr/>
        </p:nvSpPr>
        <p:spPr>
          <a:xfrm>
            <a:off x="2368725" y="179619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4FA0C9-0191-23A6-A24B-A6DD2E9FFF7D}"/>
              </a:ext>
            </a:extLst>
          </p:cNvPr>
          <p:cNvSpPr/>
          <p:nvPr/>
        </p:nvSpPr>
        <p:spPr>
          <a:xfrm>
            <a:off x="2498716" y="389539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A6DBD0-1C06-E063-0D17-365007E43A0C}"/>
              </a:ext>
            </a:extLst>
          </p:cNvPr>
          <p:cNvSpPr/>
          <p:nvPr/>
        </p:nvSpPr>
        <p:spPr>
          <a:xfrm>
            <a:off x="836053" y="459746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F38F89-A0BD-BCD5-AE58-E5CA3B0D85CD}"/>
              </a:ext>
            </a:extLst>
          </p:cNvPr>
          <p:cNvSpPr/>
          <p:nvPr/>
        </p:nvSpPr>
        <p:spPr>
          <a:xfrm>
            <a:off x="2384564" y="452879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2F9CCC-BC8A-657B-CB00-731EB84C5EDD}"/>
              </a:ext>
            </a:extLst>
          </p:cNvPr>
          <p:cNvSpPr/>
          <p:nvPr/>
        </p:nvSpPr>
        <p:spPr>
          <a:xfrm>
            <a:off x="1565814" y="4564828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5DA4C9-A835-E88A-75C6-58DA0731984C}"/>
              </a:ext>
            </a:extLst>
          </p:cNvPr>
          <p:cNvSpPr/>
          <p:nvPr/>
        </p:nvSpPr>
        <p:spPr>
          <a:xfrm>
            <a:off x="3659855" y="152229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5A2F3B-5384-8C8E-BE19-E1EFAD5FF553}"/>
              </a:ext>
            </a:extLst>
          </p:cNvPr>
          <p:cNvSpPr/>
          <p:nvPr/>
        </p:nvSpPr>
        <p:spPr>
          <a:xfrm>
            <a:off x="3699537" y="235326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59CFDD2-66BE-25B3-90B1-46BCFDAE414A}"/>
              </a:ext>
            </a:extLst>
          </p:cNvPr>
          <p:cNvSpPr/>
          <p:nvPr/>
        </p:nvSpPr>
        <p:spPr>
          <a:xfrm>
            <a:off x="4392655" y="285930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C93E48-D03E-7CA3-0F89-0C1C6A56F353}"/>
              </a:ext>
            </a:extLst>
          </p:cNvPr>
          <p:cNvSpPr/>
          <p:nvPr/>
        </p:nvSpPr>
        <p:spPr>
          <a:xfrm>
            <a:off x="3884792" y="326312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DA7559E-DFD5-C508-5C99-43859DDDC2C6}"/>
              </a:ext>
            </a:extLst>
          </p:cNvPr>
          <p:cNvSpPr/>
          <p:nvPr/>
        </p:nvSpPr>
        <p:spPr>
          <a:xfrm>
            <a:off x="4585386" y="412733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6881AA0-D856-63F2-BF11-D0785D7A5F84}"/>
              </a:ext>
            </a:extLst>
          </p:cNvPr>
          <p:cNvSpPr/>
          <p:nvPr/>
        </p:nvSpPr>
        <p:spPr>
          <a:xfrm>
            <a:off x="4529587" y="370588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A424F15-AC9F-67A5-7C56-8E15CB0FE48B}"/>
              </a:ext>
            </a:extLst>
          </p:cNvPr>
          <p:cNvSpPr/>
          <p:nvPr/>
        </p:nvSpPr>
        <p:spPr>
          <a:xfrm>
            <a:off x="3746333" y="543886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7CE2F6-F024-044D-5D2D-BFE2A1E62736}"/>
              </a:ext>
            </a:extLst>
          </p:cNvPr>
          <p:cNvSpPr/>
          <p:nvPr/>
        </p:nvSpPr>
        <p:spPr>
          <a:xfrm>
            <a:off x="4392654" y="543886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92546F3-BDB0-110E-3CD0-E46A72B1EDFD}"/>
              </a:ext>
            </a:extLst>
          </p:cNvPr>
          <p:cNvSpPr/>
          <p:nvPr/>
        </p:nvSpPr>
        <p:spPr>
          <a:xfrm>
            <a:off x="7342102" y="90745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81FD606-1DBC-0300-5B84-8D2363785477}"/>
              </a:ext>
            </a:extLst>
          </p:cNvPr>
          <p:cNvSpPr/>
          <p:nvPr/>
        </p:nvSpPr>
        <p:spPr>
          <a:xfrm>
            <a:off x="7172367" y="128213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319ACA2-307D-6042-35AC-092A36473CDB}"/>
              </a:ext>
            </a:extLst>
          </p:cNvPr>
          <p:cNvSpPr/>
          <p:nvPr/>
        </p:nvSpPr>
        <p:spPr>
          <a:xfrm>
            <a:off x="6532708" y="246768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887E1A8-10B5-1C18-7AEA-D67848C21CCC}"/>
              </a:ext>
            </a:extLst>
          </p:cNvPr>
          <p:cNvSpPr/>
          <p:nvPr/>
        </p:nvSpPr>
        <p:spPr>
          <a:xfrm>
            <a:off x="5984168" y="4010169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0A7A98A-E4B4-B600-2DDA-D91866A2DF5D}"/>
              </a:ext>
            </a:extLst>
          </p:cNvPr>
          <p:cNvSpPr/>
          <p:nvPr/>
        </p:nvSpPr>
        <p:spPr>
          <a:xfrm>
            <a:off x="6691360" y="472331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A4DC4B0-7F2C-9E61-8758-87CD08258D8A}"/>
              </a:ext>
            </a:extLst>
          </p:cNvPr>
          <p:cNvSpPr/>
          <p:nvPr/>
        </p:nvSpPr>
        <p:spPr>
          <a:xfrm>
            <a:off x="7030829" y="4872551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A9C1207-DF76-3E6D-F23A-6E5A6BD31217}"/>
              </a:ext>
            </a:extLst>
          </p:cNvPr>
          <p:cNvSpPr/>
          <p:nvPr/>
        </p:nvSpPr>
        <p:spPr>
          <a:xfrm>
            <a:off x="7172367" y="508805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07536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907009" y="151139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7F4F4C-2669-170B-A455-62EA67E73ED5}"/>
              </a:ext>
            </a:extLst>
          </p:cNvPr>
          <p:cNvSpPr/>
          <p:nvPr/>
        </p:nvSpPr>
        <p:spPr>
          <a:xfrm>
            <a:off x="5101066" y="6148089"/>
            <a:ext cx="357236" cy="139112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F3A7A6F-055C-23F7-D18F-373AA4F88772}"/>
              </a:ext>
            </a:extLst>
          </p:cNvPr>
          <p:cNvCxnSpPr>
            <a:cxnSpLocks/>
          </p:cNvCxnSpPr>
          <p:nvPr/>
        </p:nvCxnSpPr>
        <p:spPr>
          <a:xfrm>
            <a:off x="2859489" y="6061767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2DC88BC5-7965-5E54-C1EC-B37CD2485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54" y="6132449"/>
            <a:ext cx="368319" cy="4064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726596-A67C-B67E-7B4E-BF4B28D3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243" y="6135535"/>
            <a:ext cx="349268" cy="4191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0AFCDB8-0B69-C117-E18F-AF277A54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479" y="6077255"/>
            <a:ext cx="342918" cy="38102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4A6D0B4-B46C-193E-389B-08C20B1F61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5050599" y="6132449"/>
            <a:ext cx="482044" cy="19352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8C0422B-EBC1-0044-9F23-047D1496B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365" y="6362868"/>
            <a:ext cx="169903" cy="115291"/>
          </a:xfrm>
          <a:prstGeom prst="rect">
            <a:avLst/>
          </a:prstGeom>
        </p:spPr>
      </p:pic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055378"/>
              </p:ext>
            </p:extLst>
          </p:nvPr>
        </p:nvGraphicFramePr>
        <p:xfrm>
          <a:off x="8571238" y="992831"/>
          <a:ext cx="1228358" cy="4520182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포인트 내역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상품권 등록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보유 포인트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적립 예정 포인트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소멸 예정 포인트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 사용내역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포인트 사용일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포인트 사용금액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포인트 사용사유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등급별 혜택 안내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현재등급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주문횟수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3074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등급별 쿠폰내역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13220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리뷰관리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292382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 상호명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42796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 작성시간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801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 메뉴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56167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18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736595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19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리뷰 삭제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5847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 내용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639997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자세히보기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280664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24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포인트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4C57605-83EC-481F-8025-C8DA79ABA36F}"/>
              </a:ext>
            </a:extLst>
          </p:cNvPr>
          <p:cNvGrpSpPr/>
          <p:nvPr/>
        </p:nvGrpSpPr>
        <p:grpSpPr>
          <a:xfrm>
            <a:off x="3313272" y="116318"/>
            <a:ext cx="818250" cy="438828"/>
            <a:chOff x="506461" y="350520"/>
            <a:chExt cx="818250" cy="438828"/>
          </a:xfrm>
        </p:grpSpPr>
        <p:sp>
          <p:nvSpPr>
            <p:cNvPr id="67" name="Rectangle 8">
              <a:extLst>
                <a:ext uri="{FF2B5EF4-FFF2-40B4-BE49-F238E27FC236}">
                  <a16:creationId xmlns:a16="http://schemas.microsoft.com/office/drawing/2014/main" id="{CAE647D1-7657-415E-AD91-90A4F4E3C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25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EF10CA60-4BCA-4A89-AD3B-CFCB74AC2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등급별 혜택 안내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20000"/>
                </a:spcBef>
                <a:defRPr/>
              </a:pP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C99C6A-3892-CCD9-C7B4-56D295D46A54}"/>
              </a:ext>
            </a:extLst>
          </p:cNvPr>
          <p:cNvGrpSpPr/>
          <p:nvPr/>
        </p:nvGrpSpPr>
        <p:grpSpPr>
          <a:xfrm>
            <a:off x="6129215" y="105700"/>
            <a:ext cx="818250" cy="438828"/>
            <a:chOff x="506461" y="350520"/>
            <a:chExt cx="818250" cy="438828"/>
          </a:xfrm>
        </p:grpSpPr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AADF5AA-8236-86A9-CA20-FBAC52BB8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26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4A0DEFEC-109C-E8B0-4547-6E186902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내 리뷰 관리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1896C1A-4629-B832-B5F1-E7492391A97E}"/>
              </a:ext>
            </a:extLst>
          </p:cNvPr>
          <p:cNvCxnSpPr>
            <a:cxnSpLocks/>
          </p:cNvCxnSpPr>
          <p:nvPr/>
        </p:nvCxnSpPr>
        <p:spPr>
          <a:xfrm>
            <a:off x="5750638" y="6050202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CD8264D8-9278-8EC4-EECF-00C04015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03" y="6120884"/>
            <a:ext cx="368319" cy="4064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9A58657-4B22-D3A3-62C9-5F38A925C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92" y="6123970"/>
            <a:ext cx="349268" cy="41912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FC6FA2-68AD-F679-0075-267FB852C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794" y="6104162"/>
            <a:ext cx="342918" cy="38102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888CF3-FD05-4D91-665C-E5031C44E0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7941748" y="6120884"/>
            <a:ext cx="482044" cy="193522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910CDA-E984-6059-B34D-588E5C1B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514" y="6351303"/>
            <a:ext cx="169903" cy="1152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4B42F-08AA-7DCF-4B0E-1CEA35400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309" y="814106"/>
            <a:ext cx="475108" cy="3044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7BABDA-4F6E-0D2D-903D-0479AB7BF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22855" y="1480328"/>
            <a:ext cx="1337438" cy="364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3DB726-87DB-2DFB-2092-7066A364F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7" y="2458348"/>
            <a:ext cx="1115642" cy="304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EA662-992D-9033-AA00-CB9B42998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537" y="3251292"/>
            <a:ext cx="334808" cy="1777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3BD337-C145-1954-3066-D29F39099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937" y="3403692"/>
            <a:ext cx="334808" cy="17770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A8D70C2-0E1F-C166-18A0-0280189F9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880" y="4607033"/>
            <a:ext cx="724148" cy="64045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F2FC637-031B-61A3-3188-A54330A81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676" y="4927258"/>
            <a:ext cx="684822" cy="11844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8E013CF-47B0-CE20-6BCB-FB1E68614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81" y="4937398"/>
            <a:ext cx="684822" cy="11844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85F93B9F-F1C5-C828-492E-19CB90F6E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87467" y="844895"/>
            <a:ext cx="1026147" cy="26756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D4C4CE2-CB35-EAF8-4024-F6F90468D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806" y="2711983"/>
            <a:ext cx="1333569" cy="36688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D68B8691-5E39-F81A-F419-CCACDCED5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000" y="4892881"/>
            <a:ext cx="2261032" cy="36688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0E51D4D-35D8-1E9C-656A-ED4C42C25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94" y="4192365"/>
            <a:ext cx="1533328" cy="2755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CD2CA-C861-B767-7495-AB79E806F88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581" t="5898" r="1459" b="35973"/>
          <a:stretch/>
        </p:blipFill>
        <p:spPr>
          <a:xfrm>
            <a:off x="195638" y="906910"/>
            <a:ext cx="2511342" cy="31843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65F21B-7887-8843-CE55-6EEFC71F2C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069" y="4100581"/>
            <a:ext cx="2360805" cy="18578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CE38C4-F4B3-63DB-59C6-AEAE7F9DB5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908" y="5155147"/>
            <a:ext cx="806491" cy="118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0F176F-F977-F8EB-E842-D6CDBF65DA25}"/>
              </a:ext>
            </a:extLst>
          </p:cNvPr>
          <p:cNvSpPr txBox="1"/>
          <p:nvPr/>
        </p:nvSpPr>
        <p:spPr>
          <a:xfrm>
            <a:off x="444510" y="5057780"/>
            <a:ext cx="989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BBQ 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안양시청점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34BEAB-9069-51BD-EAD3-63E9D0FDCF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2117" y="5273225"/>
            <a:ext cx="501676" cy="912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0CA2B9-3014-73CF-5D22-07FB28144292}"/>
              </a:ext>
            </a:extLst>
          </p:cNvPr>
          <p:cNvSpPr txBox="1"/>
          <p:nvPr/>
        </p:nvSpPr>
        <p:spPr>
          <a:xfrm>
            <a:off x="2351977" y="5273224"/>
            <a:ext cx="4533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2">
                    <a:lumMod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EEA1A00-B12A-46B8-4D4F-335E6F1E28D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40" t="6329" b="23484"/>
          <a:stretch/>
        </p:blipFill>
        <p:spPr>
          <a:xfrm>
            <a:off x="3084524" y="938176"/>
            <a:ext cx="2431227" cy="37818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D7F3816-FE0A-A6CC-7ECF-0B6AFB821A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96089" y="3491283"/>
            <a:ext cx="1911448" cy="7874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40CB82F-EF61-315A-8A70-7ABC46AF00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00433" y="3581400"/>
            <a:ext cx="727150" cy="60720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EFFC4C-C61C-042E-4084-7884E15C1EDE}"/>
              </a:ext>
            </a:extLst>
          </p:cNvPr>
          <p:cNvSpPr/>
          <p:nvPr/>
        </p:nvSpPr>
        <p:spPr>
          <a:xfrm>
            <a:off x="3313272" y="2609576"/>
            <a:ext cx="1932847" cy="719747"/>
          </a:xfrm>
          <a:prstGeom prst="rect">
            <a:avLst/>
          </a:prstGeom>
          <a:solidFill>
            <a:srgbClr val="EBD6C3"/>
          </a:solidFill>
          <a:ln>
            <a:solidFill>
              <a:srgbClr val="E8D2B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이번 달 주문횟수는 </a:t>
            </a:r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16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회입니다</a:t>
            </a:r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algn="ctr"/>
            <a:endParaRPr lang="en-US" altLang="ko-KR" sz="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회만 더 주문 하시면 </a:t>
            </a:r>
            <a:r>
              <a:rPr lang="en-US" altLang="ko-KR" sz="800" dirty="0">
                <a:highlight>
                  <a:srgbClr val="FFFF00"/>
                </a:highligh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Gold</a:t>
            </a:r>
            <a:r>
              <a:rPr lang="ko-KR" altLang="en-US" sz="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 됩니다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42EDDF7-DBFE-659F-6668-4277555DE2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52560" y="1179706"/>
            <a:ext cx="2044805" cy="3810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44E9E0D-A681-D278-5314-9710966BB69D}"/>
              </a:ext>
            </a:extLst>
          </p:cNvPr>
          <p:cNvSpPr txBox="1"/>
          <p:nvPr/>
        </p:nvSpPr>
        <p:spPr>
          <a:xfrm>
            <a:off x="3768224" y="1262391"/>
            <a:ext cx="10001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00B0F0"/>
                </a:solidFill>
              </a:rPr>
              <a:t>현재 등급</a:t>
            </a:r>
            <a:r>
              <a:rPr lang="en-US" altLang="ko-KR" sz="900" b="1" dirty="0">
                <a:solidFill>
                  <a:srgbClr val="00B0F0"/>
                </a:solidFill>
              </a:rPr>
              <a:t>: Silver</a:t>
            </a:r>
            <a:endParaRPr lang="ko-KR" altLang="en-US" sz="900" b="1" dirty="0">
              <a:solidFill>
                <a:srgbClr val="00B0F0"/>
              </a:solidFill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FF8EEBB9-9F5E-8852-3907-01D028854F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4190" y="4678128"/>
            <a:ext cx="1872881" cy="569356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DC562C4-9E9C-8C1A-D750-BB77B387B1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12730" y="5411580"/>
            <a:ext cx="1924464" cy="5334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2DC3DE-9F19-F822-C020-2C52C922165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5138" b="20524"/>
          <a:stretch/>
        </p:blipFill>
        <p:spPr>
          <a:xfrm>
            <a:off x="5790159" y="822943"/>
            <a:ext cx="2567244" cy="41263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2A0B5B-E955-7D45-425C-0F86D6F1B23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04927" y="1511393"/>
            <a:ext cx="2618865" cy="3868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CEBDD0-F5F2-AC5B-7A18-6CFD9C8889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22603" y="1213058"/>
            <a:ext cx="1134851" cy="2983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6D5C17-58F7-5B1A-F971-80C1819F1BE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86661" y="1213058"/>
            <a:ext cx="2477803" cy="30367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1E37829-91B4-8CA1-C329-013E859AE80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86661" y="4305690"/>
            <a:ext cx="2567244" cy="59693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8CD1345-C2E5-C30B-592C-91883C664D09}"/>
              </a:ext>
            </a:extLst>
          </p:cNvPr>
          <p:cNvSpPr/>
          <p:nvPr/>
        </p:nvSpPr>
        <p:spPr>
          <a:xfrm>
            <a:off x="1880719" y="121962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1089FA4-54AF-5FCB-0C7E-7377DB1CF3F1}"/>
              </a:ext>
            </a:extLst>
          </p:cNvPr>
          <p:cNvSpPr/>
          <p:nvPr/>
        </p:nvSpPr>
        <p:spPr>
          <a:xfrm>
            <a:off x="1775443" y="91459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018CDE0-AA10-5686-E204-01312DB81260}"/>
              </a:ext>
            </a:extLst>
          </p:cNvPr>
          <p:cNvSpPr/>
          <p:nvPr/>
        </p:nvSpPr>
        <p:spPr>
          <a:xfrm>
            <a:off x="1423360" y="260942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321A852-5C53-DF93-C9EC-C2F3E7B8FA4D}"/>
              </a:ext>
            </a:extLst>
          </p:cNvPr>
          <p:cNvSpPr/>
          <p:nvPr/>
        </p:nvSpPr>
        <p:spPr>
          <a:xfrm>
            <a:off x="308411" y="393903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FF5DF82-E185-B848-E921-5B857271A467}"/>
              </a:ext>
            </a:extLst>
          </p:cNvPr>
          <p:cNvSpPr/>
          <p:nvPr/>
        </p:nvSpPr>
        <p:spPr>
          <a:xfrm>
            <a:off x="989599" y="423802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CB86295-6FDA-537D-ECA8-E12C29E8EDB6}"/>
              </a:ext>
            </a:extLst>
          </p:cNvPr>
          <p:cNvSpPr/>
          <p:nvPr/>
        </p:nvSpPr>
        <p:spPr>
          <a:xfrm>
            <a:off x="1984093" y="433476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457877C-52B9-749A-2C50-96C0CE3F03A5}"/>
              </a:ext>
            </a:extLst>
          </p:cNvPr>
          <p:cNvSpPr/>
          <p:nvPr/>
        </p:nvSpPr>
        <p:spPr>
          <a:xfrm>
            <a:off x="2191895" y="408562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914674E-AFF0-2CD9-013D-8F3A1EF3AA80}"/>
              </a:ext>
            </a:extLst>
          </p:cNvPr>
          <p:cNvSpPr/>
          <p:nvPr/>
        </p:nvSpPr>
        <p:spPr>
          <a:xfrm>
            <a:off x="3482408" y="82760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63D73AF-4E22-A21C-3F61-96276A28EDA7}"/>
              </a:ext>
            </a:extLst>
          </p:cNvPr>
          <p:cNvSpPr/>
          <p:nvPr/>
        </p:nvSpPr>
        <p:spPr>
          <a:xfrm>
            <a:off x="4840462" y="130160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F5D50CB-1BCC-46E3-A125-DF3706E531F7}"/>
              </a:ext>
            </a:extLst>
          </p:cNvPr>
          <p:cNvSpPr/>
          <p:nvPr/>
        </p:nvSpPr>
        <p:spPr>
          <a:xfrm>
            <a:off x="3543583" y="261038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E777F17-AA64-24F4-6AD6-B6B9A825C9BD}"/>
              </a:ext>
            </a:extLst>
          </p:cNvPr>
          <p:cNvSpPr/>
          <p:nvPr/>
        </p:nvSpPr>
        <p:spPr>
          <a:xfrm>
            <a:off x="3003788" y="4580249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EC1FB03-0251-56F1-8116-021A819A4778}"/>
              </a:ext>
            </a:extLst>
          </p:cNvPr>
          <p:cNvSpPr/>
          <p:nvPr/>
        </p:nvSpPr>
        <p:spPr>
          <a:xfrm>
            <a:off x="7144564" y="130977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11115F-850C-9A8F-9502-CE023F4F5BF2}"/>
              </a:ext>
            </a:extLst>
          </p:cNvPr>
          <p:cNvSpPr/>
          <p:nvPr/>
        </p:nvSpPr>
        <p:spPr>
          <a:xfrm>
            <a:off x="7346150" y="889577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9C028E9-9469-311C-9ED0-21EF7734EAE4}"/>
              </a:ext>
            </a:extLst>
          </p:cNvPr>
          <p:cNvSpPr/>
          <p:nvPr/>
        </p:nvSpPr>
        <p:spPr>
          <a:xfrm>
            <a:off x="6515480" y="156788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49E751B-93AE-48F8-2B13-0A2D8D28BC98}"/>
              </a:ext>
            </a:extLst>
          </p:cNvPr>
          <p:cNvSpPr/>
          <p:nvPr/>
        </p:nvSpPr>
        <p:spPr>
          <a:xfrm>
            <a:off x="7450559" y="163740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721CBB5-7595-54EB-1862-1AC28C51A4D2}"/>
              </a:ext>
            </a:extLst>
          </p:cNvPr>
          <p:cNvSpPr/>
          <p:nvPr/>
        </p:nvSpPr>
        <p:spPr>
          <a:xfrm>
            <a:off x="1188999" y="235981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94D5D0-3088-1B7F-407D-F3812B7BD9AA}"/>
              </a:ext>
            </a:extLst>
          </p:cNvPr>
          <p:cNvSpPr/>
          <p:nvPr/>
        </p:nvSpPr>
        <p:spPr>
          <a:xfrm>
            <a:off x="7073781" y="1931320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C31369B-0CC0-EBB9-BCEB-66886BF375F9}"/>
              </a:ext>
            </a:extLst>
          </p:cNvPr>
          <p:cNvSpPr/>
          <p:nvPr/>
        </p:nvSpPr>
        <p:spPr>
          <a:xfrm>
            <a:off x="7915328" y="1968124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0798643-9CB3-C787-93D2-DFB583BDB93E}"/>
              </a:ext>
            </a:extLst>
          </p:cNvPr>
          <p:cNvSpPr/>
          <p:nvPr/>
        </p:nvSpPr>
        <p:spPr>
          <a:xfrm>
            <a:off x="6665414" y="4060353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0278F89-0F49-E38E-2EFF-CC4E1314922A}"/>
              </a:ext>
            </a:extLst>
          </p:cNvPr>
          <p:cNvSpPr/>
          <p:nvPr/>
        </p:nvSpPr>
        <p:spPr>
          <a:xfrm>
            <a:off x="7369373" y="3526636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63227F65-F52A-BEFA-F6C7-03F00A00CB4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7699" y="1459671"/>
            <a:ext cx="249355" cy="17443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82F2623D-4954-BF36-93A8-823A9EF64CA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6579" y="903804"/>
            <a:ext cx="570839" cy="18559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2FB8BA-F5E4-AE6F-A996-4C17007EFFA9}"/>
              </a:ext>
            </a:extLst>
          </p:cNvPr>
          <p:cNvSpPr/>
          <p:nvPr/>
        </p:nvSpPr>
        <p:spPr>
          <a:xfrm>
            <a:off x="357648" y="144313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5C7F73BF-D829-904D-B3CA-F6E442A451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5522" y="1279496"/>
            <a:ext cx="570839" cy="1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47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C5A4B0-717F-46E5-7DE3-911EAEF8338F}"/>
              </a:ext>
            </a:extLst>
          </p:cNvPr>
          <p:cNvCxnSpPr>
            <a:cxnSpLocks/>
          </p:cNvCxnSpPr>
          <p:nvPr/>
        </p:nvCxnSpPr>
        <p:spPr>
          <a:xfrm>
            <a:off x="97021" y="6077255"/>
            <a:ext cx="267351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2F678B87-AA1A-6B35-7107-D7343C6F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86" y="6147937"/>
            <a:ext cx="368319" cy="4064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593D7DF-ED94-7B39-4592-065C4EB3E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75" y="6151023"/>
            <a:ext cx="349268" cy="4191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44AF96-9AB4-5889-35C0-101CC929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177" y="6112627"/>
            <a:ext cx="342918" cy="3810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C87E043-0DB7-D999-7E37-E5BEADDC3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428" b="50042"/>
          <a:stretch/>
        </p:blipFill>
        <p:spPr>
          <a:xfrm>
            <a:off x="2288131" y="6147937"/>
            <a:ext cx="482044" cy="1935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6F9AD57-A17B-48D4-6B80-7297EE81D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897" y="6378356"/>
            <a:ext cx="169903" cy="115291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D7FD978-CCE4-4930-BE45-817FEDF2B3B8}"/>
              </a:ext>
            </a:extLst>
          </p:cNvPr>
          <p:cNvSpPr/>
          <p:nvPr/>
        </p:nvSpPr>
        <p:spPr>
          <a:xfrm>
            <a:off x="907009" y="151139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Group 138">
            <a:extLst>
              <a:ext uri="{FF2B5EF4-FFF2-40B4-BE49-F238E27FC236}">
                <a16:creationId xmlns:a16="http://schemas.microsoft.com/office/drawing/2014/main" id="{3C35D165-3150-4EC4-B132-6C619B191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94190"/>
              </p:ext>
            </p:extLst>
          </p:nvPr>
        </p:nvGraphicFramePr>
        <p:xfrm>
          <a:off x="8571238" y="1004405"/>
          <a:ext cx="1228358" cy="1501628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찜</a:t>
                      </a: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찜한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가게수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업소 </a:t>
                      </a: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프로필이미지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업소명</a:t>
                      </a: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별점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최근 리뷰개수</a:t>
                      </a:r>
                      <a:endParaRPr kumimoji="1" lang="en-US" altLang="ko-KR" sz="7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주문 가능여부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시간</a:t>
                      </a:r>
                      <a:r>
                        <a:rPr kumimoji="1" lang="en-US" altLang="ko-KR" sz="7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36000" marR="18000" marT="36000" marB="36000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</a:tbl>
          </a:graphicData>
        </a:graphic>
      </p:graphicFrame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B5B78D-1D6A-4849-8383-FC93978F4BD9}"/>
              </a:ext>
            </a:extLst>
          </p:cNvPr>
          <p:cNvGrpSpPr/>
          <p:nvPr/>
        </p:nvGrpSpPr>
        <p:grpSpPr>
          <a:xfrm>
            <a:off x="498510" y="116318"/>
            <a:ext cx="818250" cy="438828"/>
            <a:chOff x="506461" y="350520"/>
            <a:chExt cx="818250" cy="438828"/>
          </a:xfrm>
        </p:grpSpPr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811724B4-CEBB-4516-882C-DA7E66CC9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350520"/>
              <a:ext cx="772530" cy="208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en-US" altLang="ko-KR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27</a:t>
              </a:r>
              <a:endParaRPr lang="en-US" altLang="ko-KR" sz="750" dirty="0"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5" name="Rectangle 8">
              <a:extLst>
                <a:ext uri="{FF2B5EF4-FFF2-40B4-BE49-F238E27FC236}">
                  <a16:creationId xmlns:a16="http://schemas.microsoft.com/office/drawing/2014/main" id="{81382772-C92A-4C56-A0AB-9DFEBB2DC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61" y="564740"/>
              <a:ext cx="818250" cy="22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8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+mj-ea"/>
                  <a:ea typeface="+mj-ea"/>
                  <a:cs typeface="Arial" panose="020B0604020202020204" pitchFamily="34" charset="0"/>
                </a:rPr>
                <a:t>찜</a:t>
              </a:r>
              <a:endParaRPr lang="en-US" altLang="ko-KR" sz="750" dirty="0">
                <a:solidFill>
                  <a:srgbClr val="000000"/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E7FC2C9-8B2C-1372-0F58-1CA433DC2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773" y="46174"/>
            <a:ext cx="1431227" cy="53664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27FCB5D-753D-F3A4-8D78-61AF0F846D36}"/>
              </a:ext>
            </a:extLst>
          </p:cNvPr>
          <p:cNvSpPr/>
          <p:nvPr/>
        </p:nvSpPr>
        <p:spPr>
          <a:xfrm>
            <a:off x="8571238" y="130152"/>
            <a:ext cx="1155942" cy="424994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C9FE76C5-7E92-B9AC-59CA-A061C0A5B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391" y="6369050"/>
            <a:ext cx="1369609" cy="2432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C4B42F-08AA-7DCF-4B0E-1CEA35400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1309" y="814106"/>
            <a:ext cx="475108" cy="3044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7BABDA-4F6E-0D2D-903D-0479AB7BF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22855" y="1480328"/>
            <a:ext cx="1337438" cy="364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3DB726-87DB-2DFB-2092-7066A364FE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7" y="2458348"/>
            <a:ext cx="1115642" cy="3044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4EA662-992D-9033-AA00-CB9B42998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537" y="3251292"/>
            <a:ext cx="334808" cy="1777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3BD337-C145-1954-3066-D29F39099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937" y="3403692"/>
            <a:ext cx="334808" cy="17770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EF2FC637-031B-61A3-3188-A54330A81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676" y="4927258"/>
            <a:ext cx="684822" cy="11844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8E013CF-47B0-CE20-6BCB-FB1E68614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881" y="4937398"/>
            <a:ext cx="684822" cy="11844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85F93B9F-F1C5-C828-492E-19CB90F6E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687467" y="844895"/>
            <a:ext cx="1026147" cy="26756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D4C4CE2-CB35-EAF8-4024-F6F90468D5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806" y="2711983"/>
            <a:ext cx="1333569" cy="366883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D68B8691-5E39-F81A-F419-CCACDCED5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806" y="4813177"/>
            <a:ext cx="2261032" cy="366883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0E51D4D-35D8-1E9C-656A-ED4C42C25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94" y="4192365"/>
            <a:ext cx="1533328" cy="2755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CCE38C4-F4B3-63DB-59C6-AEAE7F9DB5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908" y="5155147"/>
            <a:ext cx="806491" cy="118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21B543-B432-ADA1-8B32-718E1D6D86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633" y="6154293"/>
            <a:ext cx="300024" cy="3965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171499-40D9-F729-14BC-D40400912B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-713" t="89631" r="79122" b="3739"/>
          <a:stretch/>
        </p:blipFill>
        <p:spPr>
          <a:xfrm>
            <a:off x="91410" y="6122167"/>
            <a:ext cx="694241" cy="46092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A0478F9-1FC6-C40A-D82D-FD776DEF0B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443" t="4138" r="443" b="15728"/>
          <a:stretch/>
        </p:blipFill>
        <p:spPr>
          <a:xfrm>
            <a:off x="163819" y="853317"/>
            <a:ext cx="2574980" cy="464639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2B0D82E-DCC5-7182-9CF9-E7719726E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8183" y="6126229"/>
            <a:ext cx="406421" cy="42547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F192354-75F9-F40B-0A8E-C6AAC66AC4DE}"/>
              </a:ext>
            </a:extLst>
          </p:cNvPr>
          <p:cNvSpPr/>
          <p:nvPr/>
        </p:nvSpPr>
        <p:spPr>
          <a:xfrm>
            <a:off x="938153" y="138622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9EA1C8-1369-214D-852E-9A4D02C66BB3}"/>
              </a:ext>
            </a:extLst>
          </p:cNvPr>
          <p:cNvSpPr/>
          <p:nvPr/>
        </p:nvSpPr>
        <p:spPr>
          <a:xfrm>
            <a:off x="1164360" y="99182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408AD41-2920-A907-CD5F-9DEF2E29A43F}"/>
              </a:ext>
            </a:extLst>
          </p:cNvPr>
          <p:cNvSpPr/>
          <p:nvPr/>
        </p:nvSpPr>
        <p:spPr>
          <a:xfrm>
            <a:off x="91410" y="166267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952DFA9-2EF8-06D7-8073-DD115F59DE0D}"/>
              </a:ext>
            </a:extLst>
          </p:cNvPr>
          <p:cNvSpPr/>
          <p:nvPr/>
        </p:nvSpPr>
        <p:spPr>
          <a:xfrm>
            <a:off x="1785298" y="1758479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CE422D5-E906-DAC0-EB3D-491805A1B68C}"/>
              </a:ext>
            </a:extLst>
          </p:cNvPr>
          <p:cNvSpPr/>
          <p:nvPr/>
        </p:nvSpPr>
        <p:spPr>
          <a:xfrm>
            <a:off x="754609" y="189954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2817789-5D3D-57BF-2858-F1BEA4C875FA}"/>
              </a:ext>
            </a:extLst>
          </p:cNvPr>
          <p:cNvSpPr/>
          <p:nvPr/>
        </p:nvSpPr>
        <p:spPr>
          <a:xfrm>
            <a:off x="212287" y="488824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74821A8-0809-EB7E-952C-FA1DCF6C44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537" y="2109645"/>
            <a:ext cx="1135888" cy="18939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AD089A4B-0ABE-0D5F-2F4A-74B268AA1C9D}"/>
              </a:ext>
            </a:extLst>
          </p:cNvPr>
          <p:cNvSpPr/>
          <p:nvPr/>
        </p:nvSpPr>
        <p:spPr>
          <a:xfrm>
            <a:off x="1357576" y="206626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9990E48F-A031-07AD-209C-DDFE0C79A6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562" y="2880203"/>
            <a:ext cx="1135888" cy="189397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B5B7D831-170B-AFAE-BBDD-DFD9FEB77E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0529" y="3693748"/>
            <a:ext cx="1135888" cy="189397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44122AD-C7A8-C22B-84AF-D049355493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1359" y="4388684"/>
            <a:ext cx="1135888" cy="246969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18EB730-E1CD-A7F9-7A13-C2D6B3F497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854" y="5236666"/>
            <a:ext cx="1135888" cy="1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42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CD27324-26EE-70AB-C431-6A66486E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861"/>
            <a:ext cx="1666754" cy="63371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680CC0-2F03-A994-47C1-1F6BC5F9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647"/>
            <a:ext cx="9906000" cy="39932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38AA0A-AB35-8951-6658-26BE10D4AF47}"/>
              </a:ext>
            </a:extLst>
          </p:cNvPr>
          <p:cNvCxnSpPr>
            <a:cxnSpLocks/>
          </p:cNvCxnSpPr>
          <p:nvPr/>
        </p:nvCxnSpPr>
        <p:spPr>
          <a:xfrm flipV="1">
            <a:off x="0" y="480349"/>
            <a:ext cx="9906000" cy="40511"/>
          </a:xfrm>
          <a:prstGeom prst="line">
            <a:avLst/>
          </a:prstGeom>
          <a:ln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A833F9C-2E27-8A80-CA39-3A3E43DE6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2" y="992887"/>
            <a:ext cx="394763" cy="3206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40A234-5518-D2E7-9047-796FF49F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87" y="992887"/>
            <a:ext cx="394763" cy="3206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5034B9-6336-2A03-6918-FB4FF94D5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16" y="986922"/>
            <a:ext cx="394763" cy="320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2B4E1-3148-FED1-26FC-B989DB0DFFE6}"/>
              </a:ext>
            </a:extLst>
          </p:cNvPr>
          <p:cNvSpPr txBox="1"/>
          <p:nvPr/>
        </p:nvSpPr>
        <p:spPr>
          <a:xfrm>
            <a:off x="-39706" y="1040405"/>
            <a:ext cx="648016" cy="216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2"/>
                </a:solidFill>
              </a:rPr>
              <a:t>업소관리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B0D38-53D4-790C-76BC-8FEB0E266E36}"/>
              </a:ext>
            </a:extLst>
          </p:cNvPr>
          <p:cNvSpPr txBox="1"/>
          <p:nvPr/>
        </p:nvSpPr>
        <p:spPr>
          <a:xfrm>
            <a:off x="480267" y="1040844"/>
            <a:ext cx="6480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2"/>
                </a:solidFill>
              </a:rPr>
              <a:t>주문통계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1900F-7303-1EFA-C3F4-466DF4581F45}"/>
              </a:ext>
            </a:extLst>
          </p:cNvPr>
          <p:cNvSpPr txBox="1"/>
          <p:nvPr/>
        </p:nvSpPr>
        <p:spPr>
          <a:xfrm>
            <a:off x="999375" y="1047376"/>
            <a:ext cx="648016" cy="216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2"/>
                </a:solidFill>
              </a:rPr>
              <a:t>리뷰관리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4F5236-FE5B-F869-9942-A6F2C8426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60" y="1566470"/>
            <a:ext cx="657317" cy="2191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5F3CCF-B716-9FD6-F623-A2AD5CC34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28" y="3605242"/>
            <a:ext cx="803013" cy="12759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898D32-C0FA-75C1-9EEA-3FE434389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38" y="4987014"/>
            <a:ext cx="657317" cy="2191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22EF07-7D81-0088-7347-A42C0452E2D7}"/>
              </a:ext>
            </a:extLst>
          </p:cNvPr>
          <p:cNvSpPr txBox="1"/>
          <p:nvPr/>
        </p:nvSpPr>
        <p:spPr>
          <a:xfrm>
            <a:off x="180710" y="1518413"/>
            <a:ext cx="75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</a:rPr>
              <a:t>업소관리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8DCA63-51F1-7AFC-C047-9562529BBCD3}"/>
              </a:ext>
            </a:extLst>
          </p:cNvPr>
          <p:cNvSpPr txBox="1"/>
          <p:nvPr/>
        </p:nvSpPr>
        <p:spPr>
          <a:xfrm>
            <a:off x="208891" y="3518823"/>
            <a:ext cx="813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</a:rPr>
              <a:t>주문통계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9D667-237A-DEA3-416E-52A3C0AC14D5}"/>
              </a:ext>
            </a:extLst>
          </p:cNvPr>
          <p:cNvSpPr txBox="1"/>
          <p:nvPr/>
        </p:nvSpPr>
        <p:spPr>
          <a:xfrm>
            <a:off x="218778" y="4967525"/>
            <a:ext cx="718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</a:rPr>
              <a:t>리뷰관리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5C181A3-AB8B-7C39-605B-46DB61AB0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2" y="1807395"/>
            <a:ext cx="1449796" cy="14872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67A26F-8A7B-3B70-8AE1-2474240D4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2" y="3828446"/>
            <a:ext cx="1449796" cy="81879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2E41581-6E74-7859-49F9-C7F86654E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9" y="5183835"/>
            <a:ext cx="1337720" cy="8813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5F70EE-2945-2943-887A-D4156B55BA43}"/>
              </a:ext>
            </a:extLst>
          </p:cNvPr>
          <p:cNvSpPr txBox="1"/>
          <p:nvPr/>
        </p:nvSpPr>
        <p:spPr>
          <a:xfrm>
            <a:off x="213255" y="1830124"/>
            <a:ext cx="128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2"/>
                </a:solidFill>
              </a:rPr>
              <a:t>내 업소관리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서비스 소개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46A857-8F48-5FCC-6A7A-DAC62FDA5B03}"/>
              </a:ext>
            </a:extLst>
          </p:cNvPr>
          <p:cNvSpPr txBox="1"/>
          <p:nvPr/>
        </p:nvSpPr>
        <p:spPr>
          <a:xfrm>
            <a:off x="207459" y="3819254"/>
            <a:ext cx="128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2"/>
                </a:solidFill>
              </a:rPr>
              <a:t>주문수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주문 금액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주간 바로 결제 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정산 금액 확인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6CF423-0BF3-6819-44B1-DAF0F0068FE1}"/>
              </a:ext>
            </a:extLst>
          </p:cNvPr>
          <p:cNvSpPr txBox="1"/>
          <p:nvPr/>
        </p:nvSpPr>
        <p:spPr>
          <a:xfrm>
            <a:off x="207459" y="5246631"/>
            <a:ext cx="128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2"/>
                </a:solidFill>
              </a:rPr>
              <a:t>실시간 리뷰확인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  <a:p>
            <a:r>
              <a:rPr lang="ko-KR" altLang="en-US" sz="1000" b="1" dirty="0">
                <a:solidFill>
                  <a:schemeClr val="bg2"/>
                </a:solidFill>
              </a:rPr>
              <a:t>댓글 작성</a:t>
            </a:r>
            <a:endParaRPr lang="en-US" altLang="ko-KR" sz="1000" b="1" dirty="0">
              <a:solidFill>
                <a:schemeClr val="bg2"/>
              </a:solidFill>
            </a:endParaRPr>
          </a:p>
          <a:p>
            <a:endParaRPr lang="en-US" altLang="ko-KR" sz="1000" b="1" dirty="0">
              <a:solidFill>
                <a:schemeClr val="bg2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00F5A50-27DC-8F05-57C8-633D9A3CA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6774"/>
            <a:ext cx="729205" cy="251386"/>
          </a:xfrm>
          <a:prstGeom prst="rect">
            <a:avLst/>
          </a:prstGeom>
        </p:spPr>
      </p:pic>
      <p:sp>
        <p:nvSpPr>
          <p:cNvPr id="32" name="부제목 2">
            <a:extLst>
              <a:ext uri="{FF2B5EF4-FFF2-40B4-BE49-F238E27FC236}">
                <a16:creationId xmlns:a16="http://schemas.microsoft.com/office/drawing/2014/main" id="{3350C075-633C-7B3B-87CC-946A5532609E}"/>
              </a:ext>
            </a:extLst>
          </p:cNvPr>
          <p:cNvSpPr txBox="1">
            <a:spLocks/>
          </p:cNvSpPr>
          <p:nvPr/>
        </p:nvSpPr>
        <p:spPr>
          <a:xfrm>
            <a:off x="-115746" y="152414"/>
            <a:ext cx="1666754" cy="2358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300" b="1" dirty="0">
                <a:solidFill>
                  <a:srgbClr val="FF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INHAYO </a:t>
            </a:r>
            <a:r>
              <a:rPr lang="ko-KR" altLang="en-US" sz="1300" b="1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사장님</a:t>
            </a:r>
            <a:endParaRPr lang="en-US" altLang="ko-KR" sz="1300" dirty="0">
              <a:latin typeface="+mj-ea"/>
              <a:ea typeface="+mj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7E54752-855F-246D-F324-D174078DB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9" y="6279877"/>
            <a:ext cx="1587801" cy="32066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4778576-7FE4-38DD-5A0B-FB82DD54F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4" y="6222615"/>
            <a:ext cx="1637066" cy="37792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B2BE3ED-A440-F0FF-09E7-D39EBFC3E4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4220" y="183273"/>
            <a:ext cx="1131780" cy="1741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8C15F2F-75D8-7F07-30FA-FAA7A9B6048E}"/>
              </a:ext>
            </a:extLst>
          </p:cNvPr>
          <p:cNvSpPr txBox="1"/>
          <p:nvPr/>
        </p:nvSpPr>
        <p:spPr>
          <a:xfrm>
            <a:off x="5787341" y="154917"/>
            <a:ext cx="2476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업소등록</a:t>
            </a:r>
            <a:r>
              <a:rPr lang="en-US" altLang="ko-KR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광고</a:t>
            </a:r>
            <a:r>
              <a:rPr lang="en-US" altLang="ko-KR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	</a:t>
            </a:r>
            <a:r>
              <a:rPr lang="ko-KR" altLang="en-US" sz="1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이벤트</a:t>
            </a:r>
          </a:p>
        </p:txBody>
      </p:sp>
      <p:graphicFrame>
        <p:nvGraphicFramePr>
          <p:cNvPr id="49" name="Group 138">
            <a:extLst>
              <a:ext uri="{FF2B5EF4-FFF2-40B4-BE49-F238E27FC236}">
                <a16:creationId xmlns:a16="http://schemas.microsoft.com/office/drawing/2014/main" id="{A9C6BE68-7D3B-A183-C66E-AE58E22CA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11825"/>
              </p:ext>
            </p:extLst>
          </p:nvPr>
        </p:nvGraphicFramePr>
        <p:xfrm>
          <a:off x="8853274" y="1405866"/>
          <a:ext cx="1052726" cy="2572063"/>
        </p:xfrm>
        <a:graphic>
          <a:graphicData uri="http://schemas.openxmlformats.org/drawingml/2006/table">
            <a:tbl>
              <a:tblPr/>
              <a:tblGrid>
                <a:gridCol w="210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611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Descrition</a:t>
                      </a: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화면설명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481746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INHAYO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사이트</a:t>
                      </a: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사용자정보</a:t>
                      </a: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46831" marB="468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프로필관리</a:t>
                      </a: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46831" marB="468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업소관리</a:t>
                      </a: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주문통계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리뷰관리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51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업소등록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9261822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광고등록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99800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이벤트등록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345156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로그아웃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53138"/>
                  </a:ext>
                </a:extLst>
              </a:tr>
              <a:tr h="215611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46831" marB="4683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관리자 웹 매뉴얼</a:t>
                      </a:r>
                      <a:endParaRPr kumimoji="1" lang="en-US" altLang="ko-KR" sz="7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18000" marT="36000" marB="36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10910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04CC85C7-E2C7-CBB7-85F6-5C627D2D69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0445" y="1067101"/>
            <a:ext cx="6900742" cy="4116734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8492C7-23CA-D093-C3B2-36A675BE96A7}"/>
              </a:ext>
            </a:extLst>
          </p:cNvPr>
          <p:cNvSpPr/>
          <p:nvPr/>
        </p:nvSpPr>
        <p:spPr>
          <a:xfrm>
            <a:off x="9340110" y="64137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C284FC-A65F-5C9B-781F-91BCD71110FB}"/>
              </a:ext>
            </a:extLst>
          </p:cNvPr>
          <p:cNvSpPr/>
          <p:nvPr/>
        </p:nvSpPr>
        <p:spPr>
          <a:xfrm>
            <a:off x="102782" y="-1206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7007167-0EA5-08B3-FDC2-558D9EFA40B5}"/>
              </a:ext>
            </a:extLst>
          </p:cNvPr>
          <p:cNvSpPr/>
          <p:nvPr/>
        </p:nvSpPr>
        <p:spPr>
          <a:xfrm>
            <a:off x="875214" y="350650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C53F2F-9074-EC20-747D-9668547E9F01}"/>
              </a:ext>
            </a:extLst>
          </p:cNvPr>
          <p:cNvSpPr/>
          <p:nvPr/>
        </p:nvSpPr>
        <p:spPr>
          <a:xfrm>
            <a:off x="911468" y="4983613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898884A-8594-B5E2-A4E1-BE77A3A90A5A}"/>
              </a:ext>
            </a:extLst>
          </p:cNvPr>
          <p:cNvSpPr/>
          <p:nvPr/>
        </p:nvSpPr>
        <p:spPr>
          <a:xfrm>
            <a:off x="5633938" y="124910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A52CEFC-E7D6-53E4-A6EC-B1EBD6D576CE}"/>
              </a:ext>
            </a:extLst>
          </p:cNvPr>
          <p:cNvSpPr/>
          <p:nvPr/>
        </p:nvSpPr>
        <p:spPr>
          <a:xfrm>
            <a:off x="7484033" y="11676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5CD06-8A7E-86FF-804F-35EC9410CCE5}"/>
              </a:ext>
            </a:extLst>
          </p:cNvPr>
          <p:cNvSpPr/>
          <p:nvPr/>
        </p:nvSpPr>
        <p:spPr>
          <a:xfrm>
            <a:off x="6609144" y="116762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4E88C2B-E251-6BD3-8F15-2D32BA5BAE0B}"/>
              </a:ext>
            </a:extLst>
          </p:cNvPr>
          <p:cNvSpPr/>
          <p:nvPr/>
        </p:nvSpPr>
        <p:spPr>
          <a:xfrm>
            <a:off x="8465221" y="83872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BA20085-1F37-F4CF-ED00-F1BF21B04BD8}"/>
              </a:ext>
            </a:extLst>
          </p:cNvPr>
          <p:cNvSpPr/>
          <p:nvPr/>
        </p:nvSpPr>
        <p:spPr>
          <a:xfrm>
            <a:off x="1791556" y="910238"/>
            <a:ext cx="339469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787B6F4-F1EF-5920-7443-B5D3FCFC0C95}"/>
              </a:ext>
            </a:extLst>
          </p:cNvPr>
          <p:cNvSpPr/>
          <p:nvPr/>
        </p:nvSpPr>
        <p:spPr>
          <a:xfrm>
            <a:off x="235520" y="1399004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1655C3B-A00E-8D05-565A-FC12EC585DE1}"/>
              </a:ext>
            </a:extLst>
          </p:cNvPr>
          <p:cNvSpPr/>
          <p:nvPr/>
        </p:nvSpPr>
        <p:spPr>
          <a:xfrm>
            <a:off x="749910" y="561371"/>
            <a:ext cx="152400" cy="152400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9366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7FCA4E-E6B5-ABA6-A0C3-788AA042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67" y="999393"/>
            <a:ext cx="3924502" cy="34355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579976-2DAC-AC90-E5C5-E78A6733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013" y="857000"/>
            <a:ext cx="3911801" cy="38546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D017E9B-FDE2-C8E1-227B-422A3091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13" y="4480369"/>
            <a:ext cx="4007056" cy="21781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703D13-C62D-360F-724C-15FB96CA3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465" y="4806527"/>
            <a:ext cx="3867349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182670-427F-E636-BE65-B9D73D9F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14" y="1088537"/>
            <a:ext cx="4109009" cy="51445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346499-AF8B-4BB6-C630-2CEDAF12A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07" y="1000029"/>
            <a:ext cx="4109009" cy="535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88E5D5-A28B-DF1E-752F-F2FFEFAA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45" y="1111205"/>
            <a:ext cx="4151442" cy="52027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FA17AA-3DCA-A37D-5B04-ADA781E23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424" y="1054946"/>
            <a:ext cx="4000018" cy="52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4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Entity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기술서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F23DDA-5EFD-9FDB-9DBA-BAFA2985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4" y="1287687"/>
            <a:ext cx="4007056" cy="13780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F886D7-CFA7-332C-92FA-F032EB62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4" y="2837047"/>
            <a:ext cx="3892750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3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E-R Diagram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AD4B23-CD41-B258-78B1-02604FEA7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" b="1124"/>
          <a:stretch/>
        </p:blipFill>
        <p:spPr>
          <a:xfrm>
            <a:off x="117920" y="850740"/>
            <a:ext cx="9500642" cy="59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0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6CA8E8-F196-E5E2-C6CB-D73B1D2F2551}"/>
              </a:ext>
            </a:extLst>
          </p:cNvPr>
          <p:cNvSpPr/>
          <p:nvPr/>
        </p:nvSpPr>
        <p:spPr>
          <a:xfrm>
            <a:off x="4335805" y="1226034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INHAYO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6466F-1EAA-3052-5DDB-223F7C6097A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953000" y="1707541"/>
            <a:ext cx="0" cy="546824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83B523-8DB4-1637-B26A-948DDB5E34A1}"/>
              </a:ext>
            </a:extLst>
          </p:cNvPr>
          <p:cNvSpPr/>
          <p:nvPr/>
        </p:nvSpPr>
        <p:spPr>
          <a:xfrm>
            <a:off x="626854" y="2096557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C4742F6-A7B4-2C1A-115E-401F5E590D1F}"/>
              </a:ext>
            </a:extLst>
          </p:cNvPr>
          <p:cNvSpPr/>
          <p:nvPr/>
        </p:nvSpPr>
        <p:spPr>
          <a:xfrm>
            <a:off x="4341592" y="2100805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메인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B56541-0A43-49CA-0B6C-19BC4753955D}"/>
              </a:ext>
            </a:extLst>
          </p:cNvPr>
          <p:cNvSpPr/>
          <p:nvPr/>
        </p:nvSpPr>
        <p:spPr>
          <a:xfrm>
            <a:off x="6187389" y="2090000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1FA593D-0E94-0DB9-3DD3-EEF960FA0260}"/>
              </a:ext>
            </a:extLst>
          </p:cNvPr>
          <p:cNvSpPr/>
          <p:nvPr/>
        </p:nvSpPr>
        <p:spPr>
          <a:xfrm>
            <a:off x="2484223" y="2100805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8890F4F-00A3-615C-98F1-5CFE8CC3DBD2}"/>
              </a:ext>
            </a:extLst>
          </p:cNvPr>
          <p:cNvSpPr/>
          <p:nvPr/>
        </p:nvSpPr>
        <p:spPr>
          <a:xfrm>
            <a:off x="8038971" y="2089999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주문내역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D8C8942-78A9-4442-828A-48754FE19B64}"/>
              </a:ext>
            </a:extLst>
          </p:cNvPr>
          <p:cNvSpPr/>
          <p:nvPr/>
        </p:nvSpPr>
        <p:spPr>
          <a:xfrm>
            <a:off x="565764" y="3053401"/>
            <a:ext cx="1356568" cy="3237439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로그인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비회원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로그인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소셜미디어 로그인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회원가입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CC3A759-B23A-89F4-E604-0864534FBEE9}"/>
              </a:ext>
            </a:extLst>
          </p:cNvPr>
          <p:cNvSpPr/>
          <p:nvPr/>
        </p:nvSpPr>
        <p:spPr>
          <a:xfrm>
            <a:off x="2423133" y="3009031"/>
            <a:ext cx="1356568" cy="3281809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찜한</a:t>
            </a:r>
            <a:r>
              <a:rPr lang="ko-KR" altLang="en-US" sz="1200" b="1" dirty="0">
                <a:solidFill>
                  <a:schemeClr val="bg1"/>
                </a:solidFill>
              </a:rPr>
              <a:t> 가게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6FC3E7-57A9-5189-93DE-5347002E622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251032" y="1707541"/>
            <a:ext cx="3701968" cy="389016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457AD9B-1C32-234B-7557-7C7EE944DA39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H="1" flipV="1">
            <a:off x="4953000" y="1707541"/>
            <a:ext cx="3703166" cy="382458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07A12E-8115-BF72-00CB-2A04434E1602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3101418" y="1707541"/>
            <a:ext cx="1851582" cy="393264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ECC86BF-5160-5525-7E34-975A02DEC50F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flipH="1" flipV="1">
            <a:off x="4953000" y="1707541"/>
            <a:ext cx="1851584" cy="382459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43F0967-9596-EA88-07A6-6F40BD0DF7FC}"/>
              </a:ext>
            </a:extLst>
          </p:cNvPr>
          <p:cNvSpPr/>
          <p:nvPr/>
        </p:nvSpPr>
        <p:spPr>
          <a:xfrm>
            <a:off x="4341591" y="2100805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메인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68A4A2D-FEF4-E98D-C755-3D1CDEED5805}"/>
              </a:ext>
            </a:extLst>
          </p:cNvPr>
          <p:cNvSpPr/>
          <p:nvPr/>
        </p:nvSpPr>
        <p:spPr>
          <a:xfrm>
            <a:off x="8038970" y="2089999"/>
            <a:ext cx="1234389" cy="481507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주문내역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52DFF2A-8A14-8C41-86C7-A80D4561AE90}"/>
              </a:ext>
            </a:extLst>
          </p:cNvPr>
          <p:cNvSpPr/>
          <p:nvPr/>
        </p:nvSpPr>
        <p:spPr>
          <a:xfrm>
            <a:off x="4280502" y="3053401"/>
            <a:ext cx="1356568" cy="3237439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주소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가맹점 배달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어플 배달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장바구니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검색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7E043F4-75E7-D177-750F-E689F10B05C1}"/>
              </a:ext>
            </a:extLst>
          </p:cNvPr>
          <p:cNvSpPr/>
          <p:nvPr/>
        </p:nvSpPr>
        <p:spPr>
          <a:xfrm>
            <a:off x="6126299" y="3053401"/>
            <a:ext cx="1356568" cy="3237439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회원정보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포인트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등급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쿠폰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주문내역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리뷰내역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마케팅정보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D093F9D-346E-760A-D381-5EE69ECBAAAC}"/>
              </a:ext>
            </a:extLst>
          </p:cNvPr>
          <p:cNvSpPr/>
          <p:nvPr/>
        </p:nvSpPr>
        <p:spPr>
          <a:xfrm>
            <a:off x="7977880" y="3053401"/>
            <a:ext cx="1356568" cy="3237438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주문내역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4" y="252151"/>
            <a:ext cx="1658923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</a:t>
            </a:r>
            <a:endParaRPr lang="en-US" altLang="ko-KR" sz="1800" b="1" spc="-65" dirty="0">
              <a:ln>
                <a:solidFill>
                  <a:srgbClr val="5F0080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265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Naming Rule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4A690-C327-CA54-235E-FBEC4CCB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08" y="890020"/>
            <a:ext cx="3994023" cy="5768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52ADB7-C581-8971-4D36-C66F34C3A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96" y="1001702"/>
            <a:ext cx="3797690" cy="57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3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3A25C-0412-52BE-6667-D793CE9D7BE7}"/>
              </a:ext>
            </a:extLst>
          </p:cNvPr>
          <p:cNvSpPr txBox="1"/>
          <p:nvPr/>
        </p:nvSpPr>
        <p:spPr>
          <a:xfrm>
            <a:off x="302389" y="1110985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회원테이블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CE553A-518A-2982-399E-EEDDB5D1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4" y="1525423"/>
            <a:ext cx="8079575" cy="1970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3604EA-A0FA-AA17-528F-0BE8BB837DD2}"/>
              </a:ext>
            </a:extLst>
          </p:cNvPr>
          <p:cNvSpPr txBox="1"/>
          <p:nvPr/>
        </p:nvSpPr>
        <p:spPr>
          <a:xfrm>
            <a:off x="239008" y="3790524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사장님테이블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4D5DD5-7650-8768-1056-8C83E8083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3" y="4280805"/>
            <a:ext cx="7355663" cy="21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0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40BF4-3AB5-A9BF-0116-BB70DE6F4313}"/>
              </a:ext>
            </a:extLst>
          </p:cNvPr>
          <p:cNvSpPr txBox="1"/>
          <p:nvPr/>
        </p:nvSpPr>
        <p:spPr>
          <a:xfrm>
            <a:off x="250302" y="1151496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포인트테이블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9DA79F-5CC6-8E1A-770D-C6ECE823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2" y="1578625"/>
            <a:ext cx="4201468" cy="2460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3E7C06-0860-9015-0C3E-50CA661CB6FA}"/>
              </a:ext>
            </a:extLst>
          </p:cNvPr>
          <p:cNvSpPr txBox="1"/>
          <p:nvPr/>
        </p:nvSpPr>
        <p:spPr>
          <a:xfrm>
            <a:off x="187368" y="4351897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등급테이블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5C3636-DE56-8D9C-5CF1-68349581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2" y="4824907"/>
            <a:ext cx="2493145" cy="13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2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3BEF6-1D01-E104-5344-5DA39C4741D8}"/>
              </a:ext>
            </a:extLst>
          </p:cNvPr>
          <p:cNvSpPr txBox="1"/>
          <p:nvPr/>
        </p:nvSpPr>
        <p:spPr>
          <a:xfrm>
            <a:off x="181581" y="995238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주소테이블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6FEA17-4C9F-F680-EB09-BE3A8212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8" y="1615276"/>
            <a:ext cx="4411313" cy="2867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6E64B8-69CD-D9E1-39B5-9F4922B8307B}"/>
              </a:ext>
            </a:extLst>
          </p:cNvPr>
          <p:cNvSpPr txBox="1"/>
          <p:nvPr/>
        </p:nvSpPr>
        <p:spPr>
          <a:xfrm>
            <a:off x="5138439" y="940285"/>
            <a:ext cx="3855334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광고테이블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8EDD4D-305F-20C2-D7A7-6FD585B0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624" y="1615275"/>
            <a:ext cx="3391516" cy="2272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9CA69B-5E33-64E6-04DE-BEE6E5D8342F}"/>
              </a:ext>
            </a:extLst>
          </p:cNvPr>
          <p:cNvSpPr txBox="1"/>
          <p:nvPr/>
        </p:nvSpPr>
        <p:spPr>
          <a:xfrm>
            <a:off x="5487609" y="4453754"/>
            <a:ext cx="1706057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브랜드테이블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D4D820-E882-B3DB-1660-3BCB30120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518" y="4453754"/>
            <a:ext cx="1455420" cy="22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60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D674F-7443-995A-FF14-7B617568BAD1}"/>
              </a:ext>
            </a:extLst>
          </p:cNvPr>
          <p:cNvSpPr txBox="1"/>
          <p:nvPr/>
        </p:nvSpPr>
        <p:spPr>
          <a:xfrm>
            <a:off x="273452" y="1087835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쿠폰테이블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9D92F-48FE-3A58-2023-B13D26C3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2" y="1616243"/>
            <a:ext cx="7956649" cy="2029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DE4BF-4B49-704D-B42F-E25F73EEE1B2}"/>
              </a:ext>
            </a:extLst>
          </p:cNvPr>
          <p:cNvSpPr txBox="1"/>
          <p:nvPr/>
        </p:nvSpPr>
        <p:spPr>
          <a:xfrm>
            <a:off x="181581" y="3867313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회원쿠폰테이블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2660D-83C4-FD90-9A3E-E0306F1B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52" y="4348032"/>
            <a:ext cx="4355838" cy="21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8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A238C-7B36-152F-876F-368745A4B870}"/>
              </a:ext>
            </a:extLst>
          </p:cNvPr>
          <p:cNvSpPr txBox="1"/>
          <p:nvPr/>
        </p:nvSpPr>
        <p:spPr>
          <a:xfrm>
            <a:off x="181581" y="1018388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가게테이블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C1ED14-CB24-C1E8-4BF8-B3D40885C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17"/>
          <a:stretch/>
        </p:blipFill>
        <p:spPr>
          <a:xfrm>
            <a:off x="314690" y="1405388"/>
            <a:ext cx="8123254" cy="15275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FFB3BB-035C-27C6-C6F2-48966E28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0" y="2985090"/>
            <a:ext cx="8123254" cy="1750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204C45-AAF8-242B-AEFC-6FFEA3AFB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8" y="4869534"/>
            <a:ext cx="8123254" cy="1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6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68294-7518-A6D7-E03F-A824501E54FC}"/>
              </a:ext>
            </a:extLst>
          </p:cNvPr>
          <p:cNvSpPr txBox="1"/>
          <p:nvPr/>
        </p:nvSpPr>
        <p:spPr>
          <a:xfrm>
            <a:off x="94044" y="823620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가게리뷰테이블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7439B6-B14F-12ED-628E-BBE8B257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1" y="1256180"/>
            <a:ext cx="6210935" cy="2327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CD7C4-C14C-B64B-5A67-F47D71FDD5A3}"/>
              </a:ext>
            </a:extLst>
          </p:cNvPr>
          <p:cNvSpPr txBox="1"/>
          <p:nvPr/>
        </p:nvSpPr>
        <p:spPr>
          <a:xfrm>
            <a:off x="94044" y="3651678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가게사장님덧글테이블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56065D-29CE-B8EC-96C3-B581FBB4E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4" y="4084238"/>
            <a:ext cx="5080503" cy="26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2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15E8E-CDEF-0D1B-729D-2B4697C089D8}"/>
              </a:ext>
            </a:extLst>
          </p:cNvPr>
          <p:cNvSpPr txBox="1"/>
          <p:nvPr/>
        </p:nvSpPr>
        <p:spPr>
          <a:xfrm>
            <a:off x="181581" y="1010421"/>
            <a:ext cx="4956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b="1" dirty="0">
                <a:solidFill>
                  <a:srgbClr val="FF0000"/>
                </a:solidFill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메뉴테이블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1748D1-E25B-1A67-5DC2-132F0FFB7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70"/>
          <a:stretch/>
        </p:blipFill>
        <p:spPr>
          <a:xfrm>
            <a:off x="306459" y="1477886"/>
            <a:ext cx="6561455" cy="1832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02F709-E747-96E9-D794-212883B1D635}"/>
              </a:ext>
            </a:extLst>
          </p:cNvPr>
          <p:cNvSpPr txBox="1"/>
          <p:nvPr/>
        </p:nvSpPr>
        <p:spPr>
          <a:xfrm>
            <a:off x="222092" y="3429000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옵션테이블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C5DA98-DEA8-CF6D-CB56-6812FDAB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59" y="3978598"/>
            <a:ext cx="2430079" cy="27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86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3D404-4FB8-3D6A-AE3A-526AF157062D}"/>
              </a:ext>
            </a:extLst>
          </p:cNvPr>
          <p:cNvSpPr txBox="1"/>
          <p:nvPr/>
        </p:nvSpPr>
        <p:spPr>
          <a:xfrm>
            <a:off x="181581" y="954727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메뉴리뷰테이블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B2F9C6-A348-9164-54F2-BA6CC45AA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12"/>
          <a:stretch/>
        </p:blipFill>
        <p:spPr>
          <a:xfrm>
            <a:off x="313723" y="1461682"/>
            <a:ext cx="4893438" cy="1967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E27FF3-6A19-DEE0-9DD3-CE841EFC27AB}"/>
              </a:ext>
            </a:extLst>
          </p:cNvPr>
          <p:cNvSpPr txBox="1"/>
          <p:nvPr/>
        </p:nvSpPr>
        <p:spPr>
          <a:xfrm>
            <a:off x="122982" y="3651628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사장님메뉴덧글테이블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3D734D-8640-0331-A72C-8077F7D61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1" y="4117923"/>
            <a:ext cx="5136987" cy="24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31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CBD1B-0784-09D9-2079-A9320E79781C}"/>
              </a:ext>
            </a:extLst>
          </p:cNvPr>
          <p:cNvSpPr txBox="1"/>
          <p:nvPr/>
        </p:nvSpPr>
        <p:spPr>
          <a:xfrm>
            <a:off x="181581" y="1053112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장바구니테이블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DF7E76-11B4-BEE9-97F9-8D5DFDDB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2" y="1731024"/>
            <a:ext cx="3352800" cy="1680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70B5FD-A839-9B4F-71E2-3DCE868C58EA}"/>
              </a:ext>
            </a:extLst>
          </p:cNvPr>
          <p:cNvSpPr txBox="1"/>
          <p:nvPr/>
        </p:nvSpPr>
        <p:spPr>
          <a:xfrm>
            <a:off x="4498212" y="1053112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장바구니추가테이블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02A7CB-AB9A-68C0-8999-6D84D4C2A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12" y="1418084"/>
            <a:ext cx="3674995" cy="23324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B0ED40-8E40-80DE-40EA-F917B6B2CA85}"/>
              </a:ext>
            </a:extLst>
          </p:cNvPr>
          <p:cNvSpPr txBox="1"/>
          <p:nvPr/>
        </p:nvSpPr>
        <p:spPr>
          <a:xfrm>
            <a:off x="238728" y="3880997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결제수단테이블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F9B3899-B859-24A6-2E7B-F8E261FAA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82" y="4335911"/>
            <a:ext cx="2179235" cy="210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1E211-54CF-3328-050B-A0A66281E3A2}"/>
              </a:ext>
            </a:extLst>
          </p:cNvPr>
          <p:cNvSpPr txBox="1"/>
          <p:nvPr/>
        </p:nvSpPr>
        <p:spPr>
          <a:xfrm>
            <a:off x="4646993" y="3944153"/>
            <a:ext cx="1386551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찜테이블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0ABA203-B595-B27A-B840-70D5FD667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637" y="4126639"/>
            <a:ext cx="1664074" cy="26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4" y="252151"/>
            <a:ext cx="2464442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345EC-55A9-F1D8-B0CD-6CD28DCF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1" y="1417627"/>
            <a:ext cx="2058525" cy="27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97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740171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Sample Data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0D600B-A3E1-47D9-F5F4-E8BB1AAC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" y="1688472"/>
            <a:ext cx="7234927" cy="21177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631132-9FBE-CADC-280C-FC8AA7D0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79" y="3988645"/>
            <a:ext cx="8440609" cy="2344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2500AB-0686-D4F2-A5D1-F3E468CF1A73}"/>
              </a:ext>
            </a:extLst>
          </p:cNvPr>
          <p:cNvSpPr txBox="1"/>
          <p:nvPr/>
        </p:nvSpPr>
        <p:spPr>
          <a:xfrm>
            <a:off x="305979" y="1058506"/>
            <a:ext cx="4956858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주문내역테이블</a:t>
            </a:r>
            <a:endParaRPr lang="ko-KR" altLang="ko-KR" sz="11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1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3564037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1 )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330C45-47F6-A4B1-E80A-2D64EBAF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93" y="917508"/>
            <a:ext cx="2504315" cy="57410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920381-6DBF-094B-6806-23B2787FB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20" b="5415"/>
          <a:stretch/>
        </p:blipFill>
        <p:spPr>
          <a:xfrm>
            <a:off x="3229811" y="917509"/>
            <a:ext cx="2752978" cy="54658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41B301-D010-C264-DB7F-8A8EB2AAB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612" y="3648477"/>
            <a:ext cx="2825895" cy="30100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339DA86-9764-986D-AE73-A65AEEB27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400" y="1171923"/>
            <a:ext cx="768389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4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가게보기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C93516A-B530-EE3A-BC24-6EE090CB8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62" y="1058566"/>
            <a:ext cx="1886136" cy="55999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85A385E-EEE4-15CA-97E1-34F58559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452" y="1058566"/>
            <a:ext cx="2129813" cy="46542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A8E0ED0-454B-A118-747C-5995F5458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569" y="1031809"/>
            <a:ext cx="1333569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en-US" altLang="ko-KR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– </a:t>
            </a:r>
            <a:r>
              <a:rPr lang="ko-KR" altLang="en-US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장바구니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F2F017-1AE1-AD00-7F8D-6BA803EF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19" y="1230862"/>
            <a:ext cx="3245017" cy="50929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377C82-E7BE-37B3-A2E2-EAC8D16F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08" y="1228866"/>
            <a:ext cx="2692538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8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마이페이지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3484C8-4EDA-F147-77AC-E53D9DCE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45" y="1042196"/>
            <a:ext cx="2612915" cy="5314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0EBE6-81E7-5E71-33AA-36D5C9D9B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78" b="9161"/>
          <a:stretch/>
        </p:blipFill>
        <p:spPr>
          <a:xfrm>
            <a:off x="5606491" y="1042196"/>
            <a:ext cx="2422811" cy="574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4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7AA9B4-5743-3829-F8F7-0DB0376C3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C632BF-A0D8-DCB0-B018-20981691A647}"/>
              </a:ext>
            </a:extLst>
          </p:cNvPr>
          <p:cNvSpPr/>
          <p:nvPr/>
        </p:nvSpPr>
        <p:spPr>
          <a:xfrm>
            <a:off x="181581" y="199469"/>
            <a:ext cx="986367" cy="434261"/>
          </a:xfrm>
          <a:prstGeom prst="roundRect">
            <a:avLst>
              <a:gd name="adj" fmla="val 37075"/>
            </a:avLst>
          </a:prstGeom>
          <a:solidFill>
            <a:srgbClr val="EB732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567AE0-22D1-AC0F-8C31-95DDE1E69A20}"/>
              </a:ext>
            </a:extLst>
          </p:cNvPr>
          <p:cNvCxnSpPr>
            <a:cxnSpLocks/>
          </p:cNvCxnSpPr>
          <p:nvPr/>
        </p:nvCxnSpPr>
        <p:spPr>
          <a:xfrm>
            <a:off x="0" y="832769"/>
            <a:ext cx="9906000" cy="0"/>
          </a:xfrm>
          <a:prstGeom prst="line">
            <a:avLst/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A0AC41-F9E6-30A1-0473-F6994DC7DC47}"/>
              </a:ext>
            </a:extLst>
          </p:cNvPr>
          <p:cNvSpPr txBox="1"/>
          <p:nvPr/>
        </p:nvSpPr>
        <p:spPr>
          <a:xfrm>
            <a:off x="1332053" y="252151"/>
            <a:ext cx="4652058" cy="371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시스템 구성도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 </a:t>
            </a:r>
            <a:r>
              <a:rPr lang="ko-KR" altLang="en-US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찜 </a:t>
            </a:r>
            <a:r>
              <a:rPr lang="en-US" altLang="ko-KR" sz="1800" b="1" spc="-65" dirty="0">
                <a:ln>
                  <a:solidFill>
                    <a:srgbClr val="5F0080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54648D-39D0-7D56-0FE8-BAAC0ADD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32" y="1329463"/>
            <a:ext cx="2236427" cy="21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69597"/>
      </p:ext>
    </p:extLst>
  </p:cSld>
  <p:clrMapOvr>
    <a:masterClrMapping/>
  </p:clrMapOvr>
</p:sld>
</file>

<file path=ppt/theme/theme1.xml><?xml version="1.0" encoding="utf-8"?>
<a:theme xmlns:a="http://schemas.openxmlformats.org/drawingml/2006/main" name="1_그리드 레이아웃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9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">
  <a:themeElements>
    <a:clrScheme name="희망제작소 리뉴얼 메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희망제작소 리뉴얼 메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sz="700"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희망제작소 리뉴얼 메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희망제작소 리뉴얼 메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희망제작소 리뉴얼 메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그리드 레이아웃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  <a:tailEnd type="none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bg1">
              <a:lumMod val="7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9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145930</TotalTime>
  <Words>1666</Words>
  <Application>Microsoft Office PowerPoint</Application>
  <PresentationFormat>A4 용지(210x297mm)</PresentationFormat>
  <Paragraphs>919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G마켓 산스 Bold</vt:lpstr>
      <vt:lpstr>G마켓 산스 Medium</vt:lpstr>
      <vt:lpstr>KoPubWorld돋움체 Medium</vt:lpstr>
      <vt:lpstr>굴림</vt:lpstr>
      <vt:lpstr>배달의민족 한나체 Pro</vt:lpstr>
      <vt:lpstr>한컴 말랑말랑 Bold</vt:lpstr>
      <vt:lpstr>Arial</vt:lpstr>
      <vt:lpstr>맑은 고딕</vt:lpstr>
      <vt:lpstr>1_그리드 레이아웃</vt:lpstr>
      <vt:lpstr>기본</vt:lpstr>
      <vt:lpstr>3_그리드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planner@nononi.kr</dc:creator>
  <cp:lastModifiedBy>jhchoi</cp:lastModifiedBy>
  <cp:revision>15458</cp:revision>
  <cp:lastPrinted>2020-09-29T02:34:02Z</cp:lastPrinted>
  <dcterms:created xsi:type="dcterms:W3CDTF">2014-05-10T18:59:54Z</dcterms:created>
  <dcterms:modified xsi:type="dcterms:W3CDTF">2025-09-04T07:17:30Z</dcterms:modified>
</cp:coreProperties>
</file>